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0" r:id="rId4"/>
  </p:sldMasterIdLst>
  <p:notesMasterIdLst>
    <p:notesMasterId r:id="rId28"/>
  </p:notesMasterIdLst>
  <p:sldIdLst>
    <p:sldId id="256" r:id="rId5"/>
    <p:sldId id="308" r:id="rId6"/>
    <p:sldId id="281" r:id="rId7"/>
    <p:sldId id="297" r:id="rId8"/>
    <p:sldId id="283" r:id="rId9"/>
    <p:sldId id="284" r:id="rId10"/>
    <p:sldId id="299" r:id="rId11"/>
    <p:sldId id="286" r:id="rId12"/>
    <p:sldId id="285" r:id="rId13"/>
    <p:sldId id="289" r:id="rId14"/>
    <p:sldId id="290" r:id="rId15"/>
    <p:sldId id="264" r:id="rId16"/>
    <p:sldId id="288" r:id="rId17"/>
    <p:sldId id="301" r:id="rId18"/>
    <p:sldId id="296" r:id="rId19"/>
    <p:sldId id="302" r:id="rId20"/>
    <p:sldId id="294" r:id="rId21"/>
    <p:sldId id="295" r:id="rId22"/>
    <p:sldId id="306" r:id="rId23"/>
    <p:sldId id="303" r:id="rId24"/>
    <p:sldId id="304" r:id="rId25"/>
    <p:sldId id="305"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408F"/>
    <a:srgbClr val="976C98"/>
    <a:srgbClr val="8F709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62435" autoAdjust="0"/>
  </p:normalViewPr>
  <p:slideViewPr>
    <p:cSldViewPr snapToGrid="0">
      <p:cViewPr varScale="1">
        <p:scale>
          <a:sx n="67" d="100"/>
          <a:sy n="67"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F9C9F-DC57-466E-97DB-7D5441551603}"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7F42A46A-1ADC-48B1-BE4F-A99B5B760971}">
      <dgm:prSet phldrT="[Text]"/>
      <dgm:spPr/>
      <dgm:t>
        <a:bodyPr/>
        <a:lstStyle/>
        <a:p>
          <a:r>
            <a:rPr lang="en-US" dirty="0" smtClean="0"/>
            <a:t>Mrs McGee</a:t>
          </a:r>
        </a:p>
        <a:p>
          <a:r>
            <a:rPr lang="en-US" dirty="0" smtClean="0"/>
            <a:t>Depute Head Teacher (Acting)</a:t>
          </a:r>
        </a:p>
        <a:p>
          <a:r>
            <a:rPr lang="en-US" dirty="0" smtClean="0"/>
            <a:t>Student Support – Equity &amp; Inclusion</a:t>
          </a:r>
        </a:p>
        <a:p>
          <a:r>
            <a:rPr lang="en-US" dirty="0" smtClean="0"/>
            <a:t>S1 &amp; S2 Year Head</a:t>
          </a:r>
          <a:endParaRPr lang="en-US" dirty="0"/>
        </a:p>
      </dgm:t>
    </dgm:pt>
    <dgm:pt modelId="{F0EC9AD0-5C41-499B-8CDF-D16E2C687132}" type="parTrans" cxnId="{F6B6AFED-E916-4C87-96EB-74C2BEF4144A}">
      <dgm:prSet/>
      <dgm:spPr/>
      <dgm:t>
        <a:bodyPr/>
        <a:lstStyle/>
        <a:p>
          <a:endParaRPr lang="en-US"/>
        </a:p>
      </dgm:t>
    </dgm:pt>
    <dgm:pt modelId="{9998750B-1701-41CD-8067-926ED3B7B791}" type="sibTrans" cxnId="{F6B6AFED-E916-4C87-96EB-74C2BEF4144A}">
      <dgm:prSet/>
      <dgm:spPr/>
      <dgm:t>
        <a:bodyPr/>
        <a:lstStyle/>
        <a:p>
          <a:endParaRPr lang="en-US"/>
        </a:p>
      </dgm:t>
    </dgm:pt>
    <dgm:pt modelId="{0D2BA56A-43FE-43F1-88A2-17353B2BA7B3}">
      <dgm:prSet phldrT="[Text]"/>
      <dgm:spPr/>
      <dgm:t>
        <a:bodyPr/>
        <a:lstStyle/>
        <a:p>
          <a:r>
            <a:rPr lang="en-US" dirty="0" smtClean="0"/>
            <a:t>Mrs Gordon</a:t>
          </a:r>
        </a:p>
        <a:p>
          <a:r>
            <a:rPr lang="en-US" dirty="0" smtClean="0"/>
            <a:t>PTC Head of House</a:t>
          </a:r>
        </a:p>
        <a:p>
          <a:r>
            <a:rPr lang="en-US" dirty="0" smtClean="0"/>
            <a:t>Cochran </a:t>
          </a:r>
          <a:endParaRPr lang="en-US" dirty="0"/>
        </a:p>
      </dgm:t>
    </dgm:pt>
    <dgm:pt modelId="{620CAB91-0A5F-458F-82B1-4C0A8DF2C6F4}" type="parTrans" cxnId="{F090CBB7-5276-4454-BE0C-2EB244A00AC8}">
      <dgm:prSet/>
      <dgm:spPr/>
      <dgm:t>
        <a:bodyPr/>
        <a:lstStyle/>
        <a:p>
          <a:endParaRPr lang="en-US"/>
        </a:p>
      </dgm:t>
    </dgm:pt>
    <dgm:pt modelId="{5D9F857C-4516-4061-92EB-049F551696FE}" type="sibTrans" cxnId="{F090CBB7-5276-4454-BE0C-2EB244A00AC8}">
      <dgm:prSet/>
      <dgm:spPr/>
      <dgm:t>
        <a:bodyPr/>
        <a:lstStyle/>
        <a:p>
          <a:endParaRPr lang="en-US"/>
        </a:p>
      </dgm:t>
    </dgm:pt>
    <dgm:pt modelId="{73752A8D-BC47-4730-BC9D-CD53C2192858}">
      <dgm:prSet phldrT="[Text]"/>
      <dgm:spPr/>
      <dgm:t>
        <a:bodyPr/>
        <a:lstStyle/>
        <a:p>
          <a:r>
            <a:rPr lang="en-US" dirty="0" smtClean="0"/>
            <a:t>Mrs Landos-Mackay</a:t>
          </a:r>
        </a:p>
        <a:p>
          <a:r>
            <a:rPr lang="en-US" dirty="0" smtClean="0"/>
            <a:t>PT Head of House</a:t>
          </a:r>
        </a:p>
        <a:p>
          <a:r>
            <a:rPr lang="en-US" dirty="0" smtClean="0"/>
            <a:t>Honeyman</a:t>
          </a:r>
          <a:endParaRPr lang="en-US" dirty="0"/>
        </a:p>
      </dgm:t>
    </dgm:pt>
    <dgm:pt modelId="{B8CA9286-8BDA-4916-AF99-5FC4B71F24C0}" type="parTrans" cxnId="{2D51C8D7-C74D-4D58-B003-FCF18A357C93}">
      <dgm:prSet/>
      <dgm:spPr/>
      <dgm:t>
        <a:bodyPr/>
        <a:lstStyle/>
        <a:p>
          <a:endParaRPr lang="en-US"/>
        </a:p>
      </dgm:t>
    </dgm:pt>
    <dgm:pt modelId="{4C4211C8-6539-42F2-9E5E-041B1ED7FE75}" type="sibTrans" cxnId="{2D51C8D7-C74D-4D58-B003-FCF18A357C93}">
      <dgm:prSet/>
      <dgm:spPr/>
      <dgm:t>
        <a:bodyPr/>
        <a:lstStyle/>
        <a:p>
          <a:endParaRPr lang="en-US"/>
        </a:p>
      </dgm:t>
    </dgm:pt>
    <dgm:pt modelId="{4CD44305-ACF3-4152-8029-70ADBC43E5F1}">
      <dgm:prSet phldrT="[Text]"/>
      <dgm:spPr/>
      <dgm:t>
        <a:bodyPr/>
        <a:lstStyle/>
        <a:p>
          <a:r>
            <a:rPr lang="en-US" dirty="0" smtClean="0"/>
            <a:t>Mr Gibson</a:t>
          </a:r>
        </a:p>
        <a:p>
          <a:r>
            <a:rPr lang="en-US" dirty="0" smtClean="0"/>
            <a:t>PT Head of House</a:t>
          </a:r>
        </a:p>
        <a:p>
          <a:r>
            <a:rPr lang="en-US" dirty="0" smtClean="0"/>
            <a:t>Wood</a:t>
          </a:r>
          <a:endParaRPr lang="en-US" dirty="0"/>
        </a:p>
      </dgm:t>
    </dgm:pt>
    <dgm:pt modelId="{E269EBC0-A0AB-4B81-BB03-F715E9387C67}" type="parTrans" cxnId="{FEBE8490-17AE-44BD-9E69-47BEE37CAE9F}">
      <dgm:prSet/>
      <dgm:spPr/>
      <dgm:t>
        <a:bodyPr/>
        <a:lstStyle/>
        <a:p>
          <a:endParaRPr lang="en-US"/>
        </a:p>
      </dgm:t>
    </dgm:pt>
    <dgm:pt modelId="{7B5878EF-6D27-4D98-86A3-0A0ACAB3E064}" type="sibTrans" cxnId="{FEBE8490-17AE-44BD-9E69-47BEE37CAE9F}">
      <dgm:prSet/>
      <dgm:spPr/>
      <dgm:t>
        <a:bodyPr/>
        <a:lstStyle/>
        <a:p>
          <a:endParaRPr lang="en-US"/>
        </a:p>
      </dgm:t>
    </dgm:pt>
    <dgm:pt modelId="{C5A611C1-3B5A-4A2F-AA6F-9E2DF28958C6}">
      <dgm:prSet phldrT="[Text]"/>
      <dgm:spPr/>
      <dgm:t>
        <a:bodyPr/>
        <a:lstStyle/>
        <a:p>
          <a:r>
            <a:rPr lang="en-US" dirty="0" smtClean="0"/>
            <a:t>Mrs Dewar</a:t>
          </a:r>
        </a:p>
        <a:p>
          <a:r>
            <a:rPr lang="en-US" dirty="0" smtClean="0"/>
            <a:t>PT Support for Learning</a:t>
          </a:r>
          <a:endParaRPr lang="en-US" dirty="0"/>
        </a:p>
      </dgm:t>
    </dgm:pt>
    <dgm:pt modelId="{74467232-F9AA-42C3-BD4B-225DAFD65694}" type="parTrans" cxnId="{72DD68DE-EBBD-4FBF-9D9A-B998DDBE0990}">
      <dgm:prSet/>
      <dgm:spPr/>
      <dgm:t>
        <a:bodyPr/>
        <a:lstStyle/>
        <a:p>
          <a:endParaRPr lang="en-US"/>
        </a:p>
      </dgm:t>
    </dgm:pt>
    <dgm:pt modelId="{7F69EAB4-F53A-4F86-9C28-10026F59B710}" type="sibTrans" cxnId="{72DD68DE-EBBD-4FBF-9D9A-B998DDBE0990}">
      <dgm:prSet/>
      <dgm:spPr/>
      <dgm:t>
        <a:bodyPr/>
        <a:lstStyle/>
        <a:p>
          <a:endParaRPr lang="en-US"/>
        </a:p>
      </dgm:t>
    </dgm:pt>
    <dgm:pt modelId="{98BDE358-CB6B-4595-B127-F008C48E15D3}">
      <dgm:prSet/>
      <dgm:spPr/>
      <dgm:t>
        <a:bodyPr/>
        <a:lstStyle/>
        <a:p>
          <a:r>
            <a:rPr lang="en-US" dirty="0" smtClean="0"/>
            <a:t>Miss Stevenson</a:t>
          </a:r>
        </a:p>
        <a:p>
          <a:r>
            <a:rPr lang="en-US" dirty="0" smtClean="0"/>
            <a:t>Teacher of Wellbeing</a:t>
          </a:r>
        </a:p>
        <a:p>
          <a:r>
            <a:rPr lang="en-US" dirty="0" smtClean="0"/>
            <a:t>Cochran</a:t>
          </a:r>
          <a:endParaRPr lang="en-US" dirty="0"/>
        </a:p>
      </dgm:t>
    </dgm:pt>
    <dgm:pt modelId="{4D0EFCF7-C22D-4200-B06F-8EC68D23901D}" type="parTrans" cxnId="{13EFD2A8-B075-47BF-AD30-185EBE42F135}">
      <dgm:prSet/>
      <dgm:spPr/>
      <dgm:t>
        <a:bodyPr/>
        <a:lstStyle/>
        <a:p>
          <a:endParaRPr lang="en-US"/>
        </a:p>
      </dgm:t>
    </dgm:pt>
    <dgm:pt modelId="{92C3F439-E92D-4871-9022-9604E1438A51}" type="sibTrans" cxnId="{13EFD2A8-B075-47BF-AD30-185EBE42F135}">
      <dgm:prSet/>
      <dgm:spPr/>
      <dgm:t>
        <a:bodyPr/>
        <a:lstStyle/>
        <a:p>
          <a:endParaRPr lang="en-US"/>
        </a:p>
      </dgm:t>
    </dgm:pt>
    <dgm:pt modelId="{B6A3DE32-3183-4449-816E-9B710EF4BDFE}">
      <dgm:prSet/>
      <dgm:spPr/>
      <dgm:t>
        <a:bodyPr/>
        <a:lstStyle/>
        <a:p>
          <a:r>
            <a:rPr lang="en-US" dirty="0" smtClean="0"/>
            <a:t>Miss Rafferty</a:t>
          </a:r>
        </a:p>
        <a:p>
          <a:r>
            <a:rPr lang="en-US" dirty="0" smtClean="0"/>
            <a:t>Teacher of Wellbeing</a:t>
          </a:r>
        </a:p>
        <a:p>
          <a:r>
            <a:rPr lang="en-US" dirty="0" smtClean="0"/>
            <a:t>Honeyman</a:t>
          </a:r>
          <a:endParaRPr lang="en-US" dirty="0"/>
        </a:p>
      </dgm:t>
    </dgm:pt>
    <dgm:pt modelId="{8E88DE04-301D-4DA8-A917-60F1288CDD26}" type="parTrans" cxnId="{3C0FF753-80AD-4E62-9230-9354CB0AD2D0}">
      <dgm:prSet/>
      <dgm:spPr/>
      <dgm:t>
        <a:bodyPr/>
        <a:lstStyle/>
        <a:p>
          <a:endParaRPr lang="en-US"/>
        </a:p>
      </dgm:t>
    </dgm:pt>
    <dgm:pt modelId="{725D95F5-F1CF-432B-8F06-234637A1C46B}" type="sibTrans" cxnId="{3C0FF753-80AD-4E62-9230-9354CB0AD2D0}">
      <dgm:prSet/>
      <dgm:spPr/>
      <dgm:t>
        <a:bodyPr/>
        <a:lstStyle/>
        <a:p>
          <a:endParaRPr lang="en-US"/>
        </a:p>
      </dgm:t>
    </dgm:pt>
    <dgm:pt modelId="{2DA90B95-C21E-4C91-91CE-C55D246D68A7}">
      <dgm:prSet/>
      <dgm:spPr/>
      <dgm:t>
        <a:bodyPr/>
        <a:lstStyle/>
        <a:p>
          <a:r>
            <a:rPr lang="en-US" dirty="0" smtClean="0"/>
            <a:t>Mrs Thomson</a:t>
          </a:r>
        </a:p>
        <a:p>
          <a:r>
            <a:rPr lang="en-US" dirty="0" smtClean="0"/>
            <a:t>Teacher of Wellbeing</a:t>
          </a:r>
        </a:p>
        <a:p>
          <a:r>
            <a:rPr lang="en-US" dirty="0" smtClean="0"/>
            <a:t>Wood</a:t>
          </a:r>
          <a:endParaRPr lang="en-US" dirty="0"/>
        </a:p>
      </dgm:t>
    </dgm:pt>
    <dgm:pt modelId="{C6548BCE-F64F-4839-8E05-70D456EE939F}" type="parTrans" cxnId="{B5ABF8E7-30E8-4F55-9BA6-D02C1FDA840F}">
      <dgm:prSet/>
      <dgm:spPr/>
      <dgm:t>
        <a:bodyPr/>
        <a:lstStyle/>
        <a:p>
          <a:endParaRPr lang="en-US"/>
        </a:p>
      </dgm:t>
    </dgm:pt>
    <dgm:pt modelId="{5009CFCC-A9B7-4139-8D67-5909FC720EFF}" type="sibTrans" cxnId="{B5ABF8E7-30E8-4F55-9BA6-D02C1FDA840F}">
      <dgm:prSet/>
      <dgm:spPr/>
      <dgm:t>
        <a:bodyPr/>
        <a:lstStyle/>
        <a:p>
          <a:endParaRPr lang="en-US"/>
        </a:p>
      </dgm:t>
    </dgm:pt>
    <dgm:pt modelId="{679A8F0E-3375-4355-BAA3-F9197E71189B}">
      <dgm:prSet/>
      <dgm:spPr/>
      <dgm:t>
        <a:bodyPr/>
        <a:lstStyle/>
        <a:p>
          <a:r>
            <a:rPr lang="en-US" dirty="0" smtClean="0"/>
            <a:t>Mrs Gray &amp; </a:t>
          </a:r>
          <a:r>
            <a:rPr lang="en-US" dirty="0" err="1" smtClean="0"/>
            <a:t>Ms</a:t>
          </a:r>
          <a:r>
            <a:rPr lang="en-US" dirty="0" smtClean="0"/>
            <a:t> </a:t>
          </a:r>
          <a:r>
            <a:rPr lang="en-US" dirty="0" err="1" smtClean="0"/>
            <a:t>Carr</a:t>
          </a:r>
          <a:endParaRPr lang="en-US" dirty="0" smtClean="0"/>
        </a:p>
        <a:p>
          <a:r>
            <a:rPr lang="en-US" dirty="0" smtClean="0"/>
            <a:t>Support for Learning Teacher</a:t>
          </a:r>
          <a:endParaRPr lang="en-US" dirty="0"/>
        </a:p>
      </dgm:t>
    </dgm:pt>
    <dgm:pt modelId="{FF662DFC-A531-4C92-9818-BD6306092A89}" type="parTrans" cxnId="{B0AE4FF5-168B-4CAA-82D4-C16EA577C9A3}">
      <dgm:prSet/>
      <dgm:spPr/>
      <dgm:t>
        <a:bodyPr/>
        <a:lstStyle/>
        <a:p>
          <a:endParaRPr lang="en-US"/>
        </a:p>
      </dgm:t>
    </dgm:pt>
    <dgm:pt modelId="{BB2EEB2C-9ACF-4FD6-899F-AB62A77A2552}" type="sibTrans" cxnId="{B0AE4FF5-168B-4CAA-82D4-C16EA577C9A3}">
      <dgm:prSet/>
      <dgm:spPr/>
      <dgm:t>
        <a:bodyPr/>
        <a:lstStyle/>
        <a:p>
          <a:endParaRPr lang="en-US"/>
        </a:p>
      </dgm:t>
    </dgm:pt>
    <dgm:pt modelId="{01094129-3666-4F1C-BA1A-51E083AE1402}">
      <dgm:prSet/>
      <dgm:spPr/>
      <dgm:t>
        <a:bodyPr/>
        <a:lstStyle/>
        <a:p>
          <a:r>
            <a:rPr lang="en-US" dirty="0" smtClean="0"/>
            <a:t>Mrs Hill</a:t>
          </a:r>
        </a:p>
        <a:p>
          <a:r>
            <a:rPr lang="en-US" dirty="0" smtClean="0"/>
            <a:t>Small Group Setting Teacher</a:t>
          </a:r>
          <a:endParaRPr lang="en-US" dirty="0"/>
        </a:p>
      </dgm:t>
    </dgm:pt>
    <dgm:pt modelId="{E4AA369C-15B8-42EC-B2B2-9B18D4C2117B}" type="parTrans" cxnId="{4AE5740E-F7AA-4B59-9B6E-71B201229E24}">
      <dgm:prSet/>
      <dgm:spPr/>
      <dgm:t>
        <a:bodyPr/>
        <a:lstStyle/>
        <a:p>
          <a:endParaRPr lang="en-US"/>
        </a:p>
      </dgm:t>
    </dgm:pt>
    <dgm:pt modelId="{457ECBDF-DCE1-416E-AE25-84B712F86DF0}" type="sibTrans" cxnId="{4AE5740E-F7AA-4B59-9B6E-71B201229E24}">
      <dgm:prSet/>
      <dgm:spPr/>
      <dgm:t>
        <a:bodyPr/>
        <a:lstStyle/>
        <a:p>
          <a:endParaRPr lang="en-US"/>
        </a:p>
      </dgm:t>
    </dgm:pt>
    <dgm:pt modelId="{7E08F954-8024-43B6-A9B3-6CDE53406E93}">
      <dgm:prSet phldrT="[Text]"/>
      <dgm:spPr/>
      <dgm:t>
        <a:bodyPr/>
        <a:lstStyle/>
        <a:p>
          <a:r>
            <a:rPr lang="en-US" dirty="0" smtClean="0"/>
            <a:t>Mrs Fraser</a:t>
          </a:r>
        </a:p>
        <a:p>
          <a:r>
            <a:rPr lang="en-US" dirty="0" smtClean="0"/>
            <a:t>Student Support Manager</a:t>
          </a:r>
          <a:endParaRPr lang="en-US" dirty="0"/>
        </a:p>
      </dgm:t>
    </dgm:pt>
    <dgm:pt modelId="{75171BC2-075B-4A4D-A14B-66BD0BAB6F44}" type="sibTrans" cxnId="{0CEE65F8-3959-47FB-BB55-46AA46D1A04A}">
      <dgm:prSet/>
      <dgm:spPr/>
      <dgm:t>
        <a:bodyPr/>
        <a:lstStyle/>
        <a:p>
          <a:endParaRPr lang="en-US"/>
        </a:p>
      </dgm:t>
    </dgm:pt>
    <dgm:pt modelId="{673C48D4-FB32-4814-A356-21EFC859FD6F}" type="parTrans" cxnId="{0CEE65F8-3959-47FB-BB55-46AA46D1A04A}">
      <dgm:prSet/>
      <dgm:spPr/>
      <dgm:t>
        <a:bodyPr/>
        <a:lstStyle/>
        <a:p>
          <a:endParaRPr lang="en-US"/>
        </a:p>
      </dgm:t>
    </dgm:pt>
    <dgm:pt modelId="{D602D446-BBCB-49C9-8265-85A129488CC8}" type="pres">
      <dgm:prSet presAssocID="{A88F9C9F-DC57-466E-97DB-7D5441551603}" presName="hierChild1" presStyleCnt="0">
        <dgm:presLayoutVars>
          <dgm:orgChart val="1"/>
          <dgm:chPref val="1"/>
          <dgm:dir/>
          <dgm:animOne val="branch"/>
          <dgm:animLvl val="lvl"/>
          <dgm:resizeHandles/>
        </dgm:presLayoutVars>
      </dgm:prSet>
      <dgm:spPr/>
      <dgm:t>
        <a:bodyPr/>
        <a:lstStyle/>
        <a:p>
          <a:endParaRPr lang="en-US"/>
        </a:p>
      </dgm:t>
    </dgm:pt>
    <dgm:pt modelId="{5F2F17C9-BB8A-49B1-B89D-EEF0AA3C211E}" type="pres">
      <dgm:prSet presAssocID="{7F42A46A-1ADC-48B1-BE4F-A99B5B760971}" presName="hierRoot1" presStyleCnt="0">
        <dgm:presLayoutVars>
          <dgm:hierBranch val="init"/>
        </dgm:presLayoutVars>
      </dgm:prSet>
      <dgm:spPr/>
    </dgm:pt>
    <dgm:pt modelId="{37CDF555-D4AF-43D8-9C09-E30C0714022D}" type="pres">
      <dgm:prSet presAssocID="{7F42A46A-1ADC-48B1-BE4F-A99B5B760971}" presName="rootComposite1" presStyleCnt="0"/>
      <dgm:spPr/>
    </dgm:pt>
    <dgm:pt modelId="{17B40040-7892-455E-A8C1-9892E6DDD98D}" type="pres">
      <dgm:prSet presAssocID="{7F42A46A-1ADC-48B1-BE4F-A99B5B760971}" presName="rootText1" presStyleLbl="node0" presStyleIdx="0" presStyleCnt="1" custScaleX="204285" custScaleY="103604" custLinFactNeighborX="-2565" custLinFactNeighborY="-47200">
        <dgm:presLayoutVars>
          <dgm:chPref val="3"/>
        </dgm:presLayoutVars>
      </dgm:prSet>
      <dgm:spPr/>
      <dgm:t>
        <a:bodyPr/>
        <a:lstStyle/>
        <a:p>
          <a:endParaRPr lang="en-US"/>
        </a:p>
      </dgm:t>
    </dgm:pt>
    <dgm:pt modelId="{3744CDA2-5477-4528-B25F-DF533E529FB4}" type="pres">
      <dgm:prSet presAssocID="{7F42A46A-1ADC-48B1-BE4F-A99B5B760971}" presName="rootPict1" presStyleLbl="alignImgPlace1" presStyleIdx="0" presStyleCnt="11" custAng="5400000" custScaleX="140192" custScaleY="105713" custLinFactX="-56270" custLinFactNeighborX="-100000" custLinFactNeighborY="-357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dgm:spPr>
      <dgm:t>
        <a:bodyPr/>
        <a:lstStyle/>
        <a:p>
          <a:endParaRPr lang="en-US"/>
        </a:p>
      </dgm:t>
    </dgm:pt>
    <dgm:pt modelId="{C681AA33-CD09-4F26-BA83-D6926F2B2305}" type="pres">
      <dgm:prSet presAssocID="{7F42A46A-1ADC-48B1-BE4F-A99B5B760971}" presName="rootConnector1" presStyleLbl="node1" presStyleIdx="0" presStyleCnt="0"/>
      <dgm:spPr/>
      <dgm:t>
        <a:bodyPr/>
        <a:lstStyle/>
        <a:p>
          <a:endParaRPr lang="en-US"/>
        </a:p>
      </dgm:t>
    </dgm:pt>
    <dgm:pt modelId="{1FA7B066-B293-44F9-9ABF-94026ADCAA2C}" type="pres">
      <dgm:prSet presAssocID="{7F42A46A-1ADC-48B1-BE4F-A99B5B760971}" presName="hierChild2" presStyleCnt="0"/>
      <dgm:spPr/>
    </dgm:pt>
    <dgm:pt modelId="{26C2A22E-CBFF-41F9-B583-5CB93DF501A7}" type="pres">
      <dgm:prSet presAssocID="{620CAB91-0A5F-458F-82B1-4C0A8DF2C6F4}" presName="Name37" presStyleLbl="parChTrans1D2" presStyleIdx="0" presStyleCnt="5"/>
      <dgm:spPr/>
      <dgm:t>
        <a:bodyPr/>
        <a:lstStyle/>
        <a:p>
          <a:endParaRPr lang="en-US"/>
        </a:p>
      </dgm:t>
    </dgm:pt>
    <dgm:pt modelId="{D3463727-DDDB-42DC-B381-8AFF8E859217}" type="pres">
      <dgm:prSet presAssocID="{0D2BA56A-43FE-43F1-88A2-17353B2BA7B3}" presName="hierRoot2" presStyleCnt="0">
        <dgm:presLayoutVars>
          <dgm:hierBranch val="init"/>
        </dgm:presLayoutVars>
      </dgm:prSet>
      <dgm:spPr/>
    </dgm:pt>
    <dgm:pt modelId="{0D9A2C4D-6CA9-493A-9306-352DCF094755}" type="pres">
      <dgm:prSet presAssocID="{0D2BA56A-43FE-43F1-88A2-17353B2BA7B3}" presName="rootComposite" presStyleCnt="0"/>
      <dgm:spPr/>
    </dgm:pt>
    <dgm:pt modelId="{F2EE3FC5-304C-4058-9C94-01522B2EECFF}" type="pres">
      <dgm:prSet presAssocID="{0D2BA56A-43FE-43F1-88A2-17353B2BA7B3}" presName="rootText" presStyleLbl="node2" presStyleIdx="0" presStyleCnt="5">
        <dgm:presLayoutVars>
          <dgm:chPref val="3"/>
        </dgm:presLayoutVars>
      </dgm:prSet>
      <dgm:spPr/>
      <dgm:t>
        <a:bodyPr/>
        <a:lstStyle/>
        <a:p>
          <a:endParaRPr lang="en-US"/>
        </a:p>
      </dgm:t>
    </dgm:pt>
    <dgm:pt modelId="{AF148E87-AB27-4C3C-931C-665F21CF534C}" type="pres">
      <dgm:prSet presAssocID="{0D2BA56A-43FE-43F1-88A2-17353B2BA7B3}" presName="rootPict" presStyleLbl="alignImgPlace1" presStyleIdx="1" presStyleCnt="1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A253A320-9301-4C1C-B79B-EE5F3E6D9F5D}" type="pres">
      <dgm:prSet presAssocID="{0D2BA56A-43FE-43F1-88A2-17353B2BA7B3}" presName="rootConnector" presStyleLbl="node2" presStyleIdx="0" presStyleCnt="5"/>
      <dgm:spPr/>
      <dgm:t>
        <a:bodyPr/>
        <a:lstStyle/>
        <a:p>
          <a:endParaRPr lang="en-US"/>
        </a:p>
      </dgm:t>
    </dgm:pt>
    <dgm:pt modelId="{260F6AB7-6AA7-42C8-AE4C-C6CB0A1F1008}" type="pres">
      <dgm:prSet presAssocID="{0D2BA56A-43FE-43F1-88A2-17353B2BA7B3}" presName="hierChild4" presStyleCnt="0"/>
      <dgm:spPr/>
    </dgm:pt>
    <dgm:pt modelId="{4FA2C860-97ED-47E0-BF86-6AF69995C448}" type="pres">
      <dgm:prSet presAssocID="{4D0EFCF7-C22D-4200-B06F-8EC68D23901D}" presName="Name37" presStyleLbl="parChTrans1D3" presStyleIdx="0" presStyleCnt="5"/>
      <dgm:spPr/>
      <dgm:t>
        <a:bodyPr/>
        <a:lstStyle/>
        <a:p>
          <a:endParaRPr lang="en-US"/>
        </a:p>
      </dgm:t>
    </dgm:pt>
    <dgm:pt modelId="{4BF063F0-2A0D-43C1-8DE4-5DADAEB6C80B}" type="pres">
      <dgm:prSet presAssocID="{98BDE358-CB6B-4595-B127-F008C48E15D3}" presName="hierRoot2" presStyleCnt="0">
        <dgm:presLayoutVars>
          <dgm:hierBranch val="init"/>
        </dgm:presLayoutVars>
      </dgm:prSet>
      <dgm:spPr/>
    </dgm:pt>
    <dgm:pt modelId="{6F97B853-D9DE-4DD9-8D8C-A7F30BC0CFC7}" type="pres">
      <dgm:prSet presAssocID="{98BDE358-CB6B-4595-B127-F008C48E15D3}" presName="rootComposite" presStyleCnt="0"/>
      <dgm:spPr/>
    </dgm:pt>
    <dgm:pt modelId="{C6C0E7D0-265B-43EC-8D69-35326E2339D6}" type="pres">
      <dgm:prSet presAssocID="{98BDE358-CB6B-4595-B127-F008C48E15D3}" presName="rootText" presStyleLbl="node3" presStyleIdx="0" presStyleCnt="5">
        <dgm:presLayoutVars>
          <dgm:chPref val="3"/>
        </dgm:presLayoutVars>
      </dgm:prSet>
      <dgm:spPr/>
      <dgm:t>
        <a:bodyPr/>
        <a:lstStyle/>
        <a:p>
          <a:endParaRPr lang="en-US"/>
        </a:p>
      </dgm:t>
    </dgm:pt>
    <dgm:pt modelId="{55359AB6-48C6-48FC-93C2-8DE2E8B84293}" type="pres">
      <dgm:prSet presAssocID="{98BDE358-CB6B-4595-B127-F008C48E15D3}" presName="rootPict" presStyleLbl="alignImgPlace1" presStyleIdx="2" presStyleCnt="1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19E51A97-28D0-4960-9C1B-8E37E99F490F}" type="pres">
      <dgm:prSet presAssocID="{98BDE358-CB6B-4595-B127-F008C48E15D3}" presName="rootConnector" presStyleLbl="node3" presStyleIdx="0" presStyleCnt="5"/>
      <dgm:spPr/>
      <dgm:t>
        <a:bodyPr/>
        <a:lstStyle/>
        <a:p>
          <a:endParaRPr lang="en-US"/>
        </a:p>
      </dgm:t>
    </dgm:pt>
    <dgm:pt modelId="{44475DA6-FCA8-41D7-B574-997736E33A49}" type="pres">
      <dgm:prSet presAssocID="{98BDE358-CB6B-4595-B127-F008C48E15D3}" presName="hierChild4" presStyleCnt="0"/>
      <dgm:spPr/>
    </dgm:pt>
    <dgm:pt modelId="{E4989617-24DD-4269-838F-83499A251448}" type="pres">
      <dgm:prSet presAssocID="{98BDE358-CB6B-4595-B127-F008C48E15D3}" presName="hierChild5" presStyleCnt="0"/>
      <dgm:spPr/>
    </dgm:pt>
    <dgm:pt modelId="{1748E9E5-52A4-47E7-8D67-73AE3A8B28FA}" type="pres">
      <dgm:prSet presAssocID="{0D2BA56A-43FE-43F1-88A2-17353B2BA7B3}" presName="hierChild5" presStyleCnt="0"/>
      <dgm:spPr/>
    </dgm:pt>
    <dgm:pt modelId="{0BEDFACF-BD42-4F7B-BA08-B3E4745441BA}" type="pres">
      <dgm:prSet presAssocID="{B8CA9286-8BDA-4916-AF99-5FC4B71F24C0}" presName="Name37" presStyleLbl="parChTrans1D2" presStyleIdx="1" presStyleCnt="5"/>
      <dgm:spPr/>
      <dgm:t>
        <a:bodyPr/>
        <a:lstStyle/>
        <a:p>
          <a:endParaRPr lang="en-US"/>
        </a:p>
      </dgm:t>
    </dgm:pt>
    <dgm:pt modelId="{822A6920-6D2B-4341-8DDE-460D1E682522}" type="pres">
      <dgm:prSet presAssocID="{73752A8D-BC47-4730-BC9D-CD53C2192858}" presName="hierRoot2" presStyleCnt="0">
        <dgm:presLayoutVars>
          <dgm:hierBranch val="init"/>
        </dgm:presLayoutVars>
      </dgm:prSet>
      <dgm:spPr/>
    </dgm:pt>
    <dgm:pt modelId="{930F4202-260E-46E8-9B73-EAED64A1D0EA}" type="pres">
      <dgm:prSet presAssocID="{73752A8D-BC47-4730-BC9D-CD53C2192858}" presName="rootComposite" presStyleCnt="0"/>
      <dgm:spPr/>
    </dgm:pt>
    <dgm:pt modelId="{23E5C58F-224A-4EB4-AAF3-530FF532DDA5}" type="pres">
      <dgm:prSet presAssocID="{73752A8D-BC47-4730-BC9D-CD53C2192858}" presName="rootText" presStyleLbl="node2" presStyleIdx="1" presStyleCnt="5">
        <dgm:presLayoutVars>
          <dgm:chPref val="3"/>
        </dgm:presLayoutVars>
      </dgm:prSet>
      <dgm:spPr/>
      <dgm:t>
        <a:bodyPr/>
        <a:lstStyle/>
        <a:p>
          <a:endParaRPr lang="en-US"/>
        </a:p>
      </dgm:t>
    </dgm:pt>
    <dgm:pt modelId="{2414B94B-1442-431C-9670-0D1BFC20DCA4}" type="pres">
      <dgm:prSet presAssocID="{73752A8D-BC47-4730-BC9D-CD53C2192858}" presName="rootPict" presStyleLbl="alignImgPlace1" presStyleIdx="3" presStyleCnt="11"/>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47D81D75-BF3E-405C-84C5-A404D2D1FC69}" type="pres">
      <dgm:prSet presAssocID="{73752A8D-BC47-4730-BC9D-CD53C2192858}" presName="rootConnector" presStyleLbl="node2" presStyleIdx="1" presStyleCnt="5"/>
      <dgm:spPr/>
      <dgm:t>
        <a:bodyPr/>
        <a:lstStyle/>
        <a:p>
          <a:endParaRPr lang="en-US"/>
        </a:p>
      </dgm:t>
    </dgm:pt>
    <dgm:pt modelId="{9A37F191-D80C-4F9B-965C-71AA786D5BAB}" type="pres">
      <dgm:prSet presAssocID="{73752A8D-BC47-4730-BC9D-CD53C2192858}" presName="hierChild4" presStyleCnt="0"/>
      <dgm:spPr/>
    </dgm:pt>
    <dgm:pt modelId="{EDCFCDEC-5882-441F-8DC4-26282D38529B}" type="pres">
      <dgm:prSet presAssocID="{8E88DE04-301D-4DA8-A917-60F1288CDD26}" presName="Name37" presStyleLbl="parChTrans1D3" presStyleIdx="1" presStyleCnt="5"/>
      <dgm:spPr/>
      <dgm:t>
        <a:bodyPr/>
        <a:lstStyle/>
        <a:p>
          <a:endParaRPr lang="en-US"/>
        </a:p>
      </dgm:t>
    </dgm:pt>
    <dgm:pt modelId="{B916E20E-4E1F-4432-83D4-3AA0AA429AF6}" type="pres">
      <dgm:prSet presAssocID="{B6A3DE32-3183-4449-816E-9B710EF4BDFE}" presName="hierRoot2" presStyleCnt="0">
        <dgm:presLayoutVars>
          <dgm:hierBranch val="init"/>
        </dgm:presLayoutVars>
      </dgm:prSet>
      <dgm:spPr/>
    </dgm:pt>
    <dgm:pt modelId="{87909CEB-7CE0-41EE-AEBB-E7E9327CB7EB}" type="pres">
      <dgm:prSet presAssocID="{B6A3DE32-3183-4449-816E-9B710EF4BDFE}" presName="rootComposite" presStyleCnt="0"/>
      <dgm:spPr/>
    </dgm:pt>
    <dgm:pt modelId="{CC7DEFE1-1E8B-4EB6-8C95-DA3CA2EAEB1A}" type="pres">
      <dgm:prSet presAssocID="{B6A3DE32-3183-4449-816E-9B710EF4BDFE}" presName="rootText" presStyleLbl="node3" presStyleIdx="1" presStyleCnt="5">
        <dgm:presLayoutVars>
          <dgm:chPref val="3"/>
        </dgm:presLayoutVars>
      </dgm:prSet>
      <dgm:spPr/>
      <dgm:t>
        <a:bodyPr/>
        <a:lstStyle/>
        <a:p>
          <a:endParaRPr lang="en-US"/>
        </a:p>
      </dgm:t>
    </dgm:pt>
    <dgm:pt modelId="{4447E8C9-C346-4942-94DB-76C122BF5F3F}" type="pres">
      <dgm:prSet presAssocID="{B6A3DE32-3183-4449-816E-9B710EF4BDFE}" presName="rootPict" presStyleLbl="alignImgPlace1" presStyleIdx="4" presStyleCnt="11"/>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453B444E-E0D9-4EC0-AFDA-9078ED9E9C46}" type="pres">
      <dgm:prSet presAssocID="{B6A3DE32-3183-4449-816E-9B710EF4BDFE}" presName="rootConnector" presStyleLbl="node3" presStyleIdx="1" presStyleCnt="5"/>
      <dgm:spPr/>
      <dgm:t>
        <a:bodyPr/>
        <a:lstStyle/>
        <a:p>
          <a:endParaRPr lang="en-US"/>
        </a:p>
      </dgm:t>
    </dgm:pt>
    <dgm:pt modelId="{28E83801-DCC1-4CBE-8239-9C8BC4F0C6FB}" type="pres">
      <dgm:prSet presAssocID="{B6A3DE32-3183-4449-816E-9B710EF4BDFE}" presName="hierChild4" presStyleCnt="0"/>
      <dgm:spPr/>
    </dgm:pt>
    <dgm:pt modelId="{D0C5B781-E83B-4889-A262-8B45D8DC6AFF}" type="pres">
      <dgm:prSet presAssocID="{B6A3DE32-3183-4449-816E-9B710EF4BDFE}" presName="hierChild5" presStyleCnt="0"/>
      <dgm:spPr/>
    </dgm:pt>
    <dgm:pt modelId="{3A66AE70-65D3-41A0-B7F3-D19273AC4D1A}" type="pres">
      <dgm:prSet presAssocID="{73752A8D-BC47-4730-BC9D-CD53C2192858}" presName="hierChild5" presStyleCnt="0"/>
      <dgm:spPr/>
    </dgm:pt>
    <dgm:pt modelId="{277C9343-688A-41D9-8640-1E7EF304451E}" type="pres">
      <dgm:prSet presAssocID="{E269EBC0-A0AB-4B81-BB03-F715E9387C67}" presName="Name37" presStyleLbl="parChTrans1D2" presStyleIdx="2" presStyleCnt="5"/>
      <dgm:spPr/>
      <dgm:t>
        <a:bodyPr/>
        <a:lstStyle/>
        <a:p>
          <a:endParaRPr lang="en-US"/>
        </a:p>
      </dgm:t>
    </dgm:pt>
    <dgm:pt modelId="{F2FD65A4-0376-4180-96DC-CC6E756A399C}" type="pres">
      <dgm:prSet presAssocID="{4CD44305-ACF3-4152-8029-70ADBC43E5F1}" presName="hierRoot2" presStyleCnt="0">
        <dgm:presLayoutVars>
          <dgm:hierBranch val="init"/>
        </dgm:presLayoutVars>
      </dgm:prSet>
      <dgm:spPr/>
    </dgm:pt>
    <dgm:pt modelId="{2F769453-F29E-47C1-B566-6577AC4CCADA}" type="pres">
      <dgm:prSet presAssocID="{4CD44305-ACF3-4152-8029-70ADBC43E5F1}" presName="rootComposite" presStyleCnt="0"/>
      <dgm:spPr/>
    </dgm:pt>
    <dgm:pt modelId="{12E5EA8D-1AF2-46AD-BD9E-81D1501C0EBE}" type="pres">
      <dgm:prSet presAssocID="{4CD44305-ACF3-4152-8029-70ADBC43E5F1}" presName="rootText" presStyleLbl="node2" presStyleIdx="2" presStyleCnt="5">
        <dgm:presLayoutVars>
          <dgm:chPref val="3"/>
        </dgm:presLayoutVars>
      </dgm:prSet>
      <dgm:spPr/>
      <dgm:t>
        <a:bodyPr/>
        <a:lstStyle/>
        <a:p>
          <a:endParaRPr lang="en-US"/>
        </a:p>
      </dgm:t>
    </dgm:pt>
    <dgm:pt modelId="{63DA0369-B7E1-4D3D-ADAD-E0D4B64D275A}" type="pres">
      <dgm:prSet presAssocID="{4CD44305-ACF3-4152-8029-70ADBC43E5F1}" presName="rootPict" presStyleLbl="alignImgPlace1" presStyleIdx="5" presStyleCnt="11"/>
      <dgm:spPr>
        <a:blipFill rotWithShape="1">
          <a:blip xmlns:r="http://schemas.openxmlformats.org/officeDocument/2006/relationships" r:embed="rId6"/>
          <a:stretch>
            <a:fillRect/>
          </a:stretch>
        </a:blipFill>
      </dgm:spPr>
      <dgm:t>
        <a:bodyPr/>
        <a:lstStyle/>
        <a:p>
          <a:endParaRPr lang="en-US"/>
        </a:p>
      </dgm:t>
    </dgm:pt>
    <dgm:pt modelId="{0509F21E-B9E2-4CB8-A07A-570BF2B8865E}" type="pres">
      <dgm:prSet presAssocID="{4CD44305-ACF3-4152-8029-70ADBC43E5F1}" presName="rootConnector" presStyleLbl="node2" presStyleIdx="2" presStyleCnt="5"/>
      <dgm:spPr/>
      <dgm:t>
        <a:bodyPr/>
        <a:lstStyle/>
        <a:p>
          <a:endParaRPr lang="en-US"/>
        </a:p>
      </dgm:t>
    </dgm:pt>
    <dgm:pt modelId="{86A9F4F9-2E7E-43AF-84F9-347B18C93548}" type="pres">
      <dgm:prSet presAssocID="{4CD44305-ACF3-4152-8029-70ADBC43E5F1}" presName="hierChild4" presStyleCnt="0"/>
      <dgm:spPr/>
    </dgm:pt>
    <dgm:pt modelId="{CA81F493-4919-4CF8-A672-8981004614E0}" type="pres">
      <dgm:prSet presAssocID="{C6548BCE-F64F-4839-8E05-70D456EE939F}" presName="Name37" presStyleLbl="parChTrans1D3" presStyleIdx="2" presStyleCnt="5"/>
      <dgm:spPr/>
      <dgm:t>
        <a:bodyPr/>
        <a:lstStyle/>
        <a:p>
          <a:endParaRPr lang="en-US"/>
        </a:p>
      </dgm:t>
    </dgm:pt>
    <dgm:pt modelId="{2E0C537A-F261-40E7-AB38-09BF4D5D049C}" type="pres">
      <dgm:prSet presAssocID="{2DA90B95-C21E-4C91-91CE-C55D246D68A7}" presName="hierRoot2" presStyleCnt="0">
        <dgm:presLayoutVars>
          <dgm:hierBranch val="init"/>
        </dgm:presLayoutVars>
      </dgm:prSet>
      <dgm:spPr/>
    </dgm:pt>
    <dgm:pt modelId="{9852A6EC-A9BC-40B4-9A22-21436752F81D}" type="pres">
      <dgm:prSet presAssocID="{2DA90B95-C21E-4C91-91CE-C55D246D68A7}" presName="rootComposite" presStyleCnt="0"/>
      <dgm:spPr/>
    </dgm:pt>
    <dgm:pt modelId="{252B6B4A-0881-4F4C-BCFA-526FBCDF3575}" type="pres">
      <dgm:prSet presAssocID="{2DA90B95-C21E-4C91-91CE-C55D246D68A7}" presName="rootText" presStyleLbl="node3" presStyleIdx="2" presStyleCnt="5">
        <dgm:presLayoutVars>
          <dgm:chPref val="3"/>
        </dgm:presLayoutVars>
      </dgm:prSet>
      <dgm:spPr/>
      <dgm:t>
        <a:bodyPr/>
        <a:lstStyle/>
        <a:p>
          <a:endParaRPr lang="en-US"/>
        </a:p>
      </dgm:t>
    </dgm:pt>
    <dgm:pt modelId="{18996B92-01A0-47E0-AA3A-B2878D951D1B}" type="pres">
      <dgm:prSet presAssocID="{2DA90B95-C21E-4C91-91CE-C55D246D68A7}" presName="rootPict" presStyleLbl="alignImgPlace1" presStyleIdx="6" presStyleCnt="11"/>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56C05417-A01F-4C88-B3BA-B09E7846E660}" type="pres">
      <dgm:prSet presAssocID="{2DA90B95-C21E-4C91-91CE-C55D246D68A7}" presName="rootConnector" presStyleLbl="node3" presStyleIdx="2" presStyleCnt="5"/>
      <dgm:spPr/>
      <dgm:t>
        <a:bodyPr/>
        <a:lstStyle/>
        <a:p>
          <a:endParaRPr lang="en-US"/>
        </a:p>
      </dgm:t>
    </dgm:pt>
    <dgm:pt modelId="{94DB1FA6-EF82-4983-8CD1-7C397455748A}" type="pres">
      <dgm:prSet presAssocID="{2DA90B95-C21E-4C91-91CE-C55D246D68A7}" presName="hierChild4" presStyleCnt="0"/>
      <dgm:spPr/>
    </dgm:pt>
    <dgm:pt modelId="{40D03A9C-172B-4D8A-B1CD-D24530B35F6E}" type="pres">
      <dgm:prSet presAssocID="{2DA90B95-C21E-4C91-91CE-C55D246D68A7}" presName="hierChild5" presStyleCnt="0"/>
      <dgm:spPr/>
    </dgm:pt>
    <dgm:pt modelId="{BC6E5585-9DE8-4798-8CBE-0E9E9F41966D}" type="pres">
      <dgm:prSet presAssocID="{4CD44305-ACF3-4152-8029-70ADBC43E5F1}" presName="hierChild5" presStyleCnt="0"/>
      <dgm:spPr/>
    </dgm:pt>
    <dgm:pt modelId="{6EC20A17-2ED2-4682-9722-F018A5A9656B}" type="pres">
      <dgm:prSet presAssocID="{74467232-F9AA-42C3-BD4B-225DAFD65694}" presName="Name37" presStyleLbl="parChTrans1D2" presStyleIdx="3" presStyleCnt="5"/>
      <dgm:spPr/>
      <dgm:t>
        <a:bodyPr/>
        <a:lstStyle/>
        <a:p>
          <a:endParaRPr lang="en-US"/>
        </a:p>
      </dgm:t>
    </dgm:pt>
    <dgm:pt modelId="{0E0B47B5-5C66-4A07-A331-A1E2C986BEC8}" type="pres">
      <dgm:prSet presAssocID="{C5A611C1-3B5A-4A2F-AA6F-9E2DF28958C6}" presName="hierRoot2" presStyleCnt="0">
        <dgm:presLayoutVars>
          <dgm:hierBranch val="init"/>
        </dgm:presLayoutVars>
      </dgm:prSet>
      <dgm:spPr/>
    </dgm:pt>
    <dgm:pt modelId="{D7CDBE98-1C0F-46B9-8014-C0CC56E66984}" type="pres">
      <dgm:prSet presAssocID="{C5A611C1-3B5A-4A2F-AA6F-9E2DF28958C6}" presName="rootComposite" presStyleCnt="0"/>
      <dgm:spPr/>
    </dgm:pt>
    <dgm:pt modelId="{D35661BA-CD05-4F8D-A680-F9D02F47D5A4}" type="pres">
      <dgm:prSet presAssocID="{C5A611C1-3B5A-4A2F-AA6F-9E2DF28958C6}" presName="rootText" presStyleLbl="node2" presStyleIdx="3" presStyleCnt="5" custScaleY="93013">
        <dgm:presLayoutVars>
          <dgm:chPref val="3"/>
        </dgm:presLayoutVars>
      </dgm:prSet>
      <dgm:spPr/>
      <dgm:t>
        <a:bodyPr/>
        <a:lstStyle/>
        <a:p>
          <a:endParaRPr lang="en-US"/>
        </a:p>
      </dgm:t>
    </dgm:pt>
    <dgm:pt modelId="{A24146CF-2CAA-47A2-A51D-CD505E05062F}" type="pres">
      <dgm:prSet presAssocID="{C5A611C1-3B5A-4A2F-AA6F-9E2DF28958C6}" presName="rootPict" presStyleLbl="alignImgPlace1" presStyleIdx="7" presStyleCnt="11" custLinFactNeighborX="3421" custLinFactNeighborY="2937"/>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1D649DB0-5D76-4ED2-9F16-8D048F763C89}" type="pres">
      <dgm:prSet presAssocID="{C5A611C1-3B5A-4A2F-AA6F-9E2DF28958C6}" presName="rootConnector" presStyleLbl="node2" presStyleIdx="3" presStyleCnt="5"/>
      <dgm:spPr/>
      <dgm:t>
        <a:bodyPr/>
        <a:lstStyle/>
        <a:p>
          <a:endParaRPr lang="en-US"/>
        </a:p>
      </dgm:t>
    </dgm:pt>
    <dgm:pt modelId="{C819DD55-D5A5-4934-97F2-B5E8FE5C5280}" type="pres">
      <dgm:prSet presAssocID="{C5A611C1-3B5A-4A2F-AA6F-9E2DF28958C6}" presName="hierChild4" presStyleCnt="0"/>
      <dgm:spPr/>
    </dgm:pt>
    <dgm:pt modelId="{C0083BCE-D909-4185-9580-B9DDAF737E6D}" type="pres">
      <dgm:prSet presAssocID="{FF662DFC-A531-4C92-9818-BD6306092A89}" presName="Name37" presStyleLbl="parChTrans1D3" presStyleIdx="3" presStyleCnt="5"/>
      <dgm:spPr/>
      <dgm:t>
        <a:bodyPr/>
        <a:lstStyle/>
        <a:p>
          <a:endParaRPr lang="en-US"/>
        </a:p>
      </dgm:t>
    </dgm:pt>
    <dgm:pt modelId="{76C7F5DB-FD99-41AA-9BBD-2C4564FFDFD6}" type="pres">
      <dgm:prSet presAssocID="{679A8F0E-3375-4355-BAA3-F9197E71189B}" presName="hierRoot2" presStyleCnt="0">
        <dgm:presLayoutVars>
          <dgm:hierBranch val="init"/>
        </dgm:presLayoutVars>
      </dgm:prSet>
      <dgm:spPr/>
    </dgm:pt>
    <dgm:pt modelId="{F5315ECE-0E56-4172-9FB4-DF7C0B9DF78A}" type="pres">
      <dgm:prSet presAssocID="{679A8F0E-3375-4355-BAA3-F9197E71189B}" presName="rootComposite" presStyleCnt="0"/>
      <dgm:spPr/>
    </dgm:pt>
    <dgm:pt modelId="{E5D53D97-D96A-4825-A949-C508C836B380}" type="pres">
      <dgm:prSet presAssocID="{679A8F0E-3375-4355-BAA3-F9197E71189B}" presName="rootText" presStyleLbl="node3" presStyleIdx="3" presStyleCnt="5">
        <dgm:presLayoutVars>
          <dgm:chPref val="3"/>
        </dgm:presLayoutVars>
      </dgm:prSet>
      <dgm:spPr/>
      <dgm:t>
        <a:bodyPr/>
        <a:lstStyle/>
        <a:p>
          <a:endParaRPr lang="en-US"/>
        </a:p>
      </dgm:t>
    </dgm:pt>
    <dgm:pt modelId="{C426A239-7724-4DBF-A07D-1E0BCD160B40}" type="pres">
      <dgm:prSet presAssocID="{679A8F0E-3375-4355-BAA3-F9197E71189B}" presName="rootPict" presStyleLbl="alignImgPlace1" presStyleIdx="8" presStyleCnt="11" custAng="10800000" custFlipVert="1" custFlipHor="1" custScaleX="94454" custScaleY="76317" custLinFactNeighborX="-3932" custLinFactNeighborY="-2751"/>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FCE1C257-6D79-42A6-B287-3A2B4D6DF584}" type="pres">
      <dgm:prSet presAssocID="{679A8F0E-3375-4355-BAA3-F9197E71189B}" presName="rootConnector" presStyleLbl="node3" presStyleIdx="3" presStyleCnt="5"/>
      <dgm:spPr/>
      <dgm:t>
        <a:bodyPr/>
        <a:lstStyle/>
        <a:p>
          <a:endParaRPr lang="en-US"/>
        </a:p>
      </dgm:t>
    </dgm:pt>
    <dgm:pt modelId="{3DA28469-7624-4122-8320-E482FD9EED61}" type="pres">
      <dgm:prSet presAssocID="{679A8F0E-3375-4355-BAA3-F9197E71189B}" presName="hierChild4" presStyleCnt="0"/>
      <dgm:spPr/>
    </dgm:pt>
    <dgm:pt modelId="{1D399D69-4E2F-4BC1-A8C9-A8D6FD816773}" type="pres">
      <dgm:prSet presAssocID="{679A8F0E-3375-4355-BAA3-F9197E71189B}" presName="hierChild5" presStyleCnt="0"/>
      <dgm:spPr/>
    </dgm:pt>
    <dgm:pt modelId="{436AAF51-BDED-41DB-957A-79C220DDD7EF}" type="pres">
      <dgm:prSet presAssocID="{E4AA369C-15B8-42EC-B2B2-9B18D4C2117B}" presName="Name37" presStyleLbl="parChTrans1D3" presStyleIdx="4" presStyleCnt="5"/>
      <dgm:spPr/>
      <dgm:t>
        <a:bodyPr/>
        <a:lstStyle/>
        <a:p>
          <a:endParaRPr lang="en-US"/>
        </a:p>
      </dgm:t>
    </dgm:pt>
    <dgm:pt modelId="{123E673A-2BF8-4FD8-9A6F-3907BBAAB9D9}" type="pres">
      <dgm:prSet presAssocID="{01094129-3666-4F1C-BA1A-51E083AE1402}" presName="hierRoot2" presStyleCnt="0">
        <dgm:presLayoutVars>
          <dgm:hierBranch val="init"/>
        </dgm:presLayoutVars>
      </dgm:prSet>
      <dgm:spPr/>
    </dgm:pt>
    <dgm:pt modelId="{697C5A3D-2A19-4647-ACAC-D15A13EB188F}" type="pres">
      <dgm:prSet presAssocID="{01094129-3666-4F1C-BA1A-51E083AE1402}" presName="rootComposite" presStyleCnt="0"/>
      <dgm:spPr/>
    </dgm:pt>
    <dgm:pt modelId="{B4153EDF-8E57-4AAC-94E2-CE8B54F5D698}" type="pres">
      <dgm:prSet presAssocID="{01094129-3666-4F1C-BA1A-51E083AE1402}" presName="rootText" presStyleLbl="node3" presStyleIdx="4" presStyleCnt="5">
        <dgm:presLayoutVars>
          <dgm:chPref val="3"/>
        </dgm:presLayoutVars>
      </dgm:prSet>
      <dgm:spPr/>
      <dgm:t>
        <a:bodyPr/>
        <a:lstStyle/>
        <a:p>
          <a:endParaRPr lang="en-US"/>
        </a:p>
      </dgm:t>
    </dgm:pt>
    <dgm:pt modelId="{CEC8C023-1EA3-4459-92FB-B3A9C5264320}" type="pres">
      <dgm:prSet presAssocID="{01094129-3666-4F1C-BA1A-51E083AE1402}" presName="rootPict" presStyleLbl="alignImgPlace1" presStyleIdx="9" presStyleCnt="11"/>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7CD9644D-3F54-4BF4-888D-EA4BE28CB0E7}" type="pres">
      <dgm:prSet presAssocID="{01094129-3666-4F1C-BA1A-51E083AE1402}" presName="rootConnector" presStyleLbl="node3" presStyleIdx="4" presStyleCnt="5"/>
      <dgm:spPr/>
      <dgm:t>
        <a:bodyPr/>
        <a:lstStyle/>
        <a:p>
          <a:endParaRPr lang="en-US"/>
        </a:p>
      </dgm:t>
    </dgm:pt>
    <dgm:pt modelId="{177AD492-5291-4BE3-BF4E-81B676CB68AB}" type="pres">
      <dgm:prSet presAssocID="{01094129-3666-4F1C-BA1A-51E083AE1402}" presName="hierChild4" presStyleCnt="0"/>
      <dgm:spPr/>
    </dgm:pt>
    <dgm:pt modelId="{193A6294-C5A3-4B79-AEA3-4D9BE2264ADF}" type="pres">
      <dgm:prSet presAssocID="{01094129-3666-4F1C-BA1A-51E083AE1402}" presName="hierChild5" presStyleCnt="0"/>
      <dgm:spPr/>
    </dgm:pt>
    <dgm:pt modelId="{D9ACA360-7EE0-42BC-9E3C-A175038B1780}" type="pres">
      <dgm:prSet presAssocID="{C5A611C1-3B5A-4A2F-AA6F-9E2DF28958C6}" presName="hierChild5" presStyleCnt="0"/>
      <dgm:spPr/>
    </dgm:pt>
    <dgm:pt modelId="{A7F99D46-8F7E-42AB-AF88-E2AEE83510C6}" type="pres">
      <dgm:prSet presAssocID="{673C48D4-FB32-4814-A356-21EFC859FD6F}" presName="Name37" presStyleLbl="parChTrans1D2" presStyleIdx="4" presStyleCnt="5"/>
      <dgm:spPr/>
      <dgm:t>
        <a:bodyPr/>
        <a:lstStyle/>
        <a:p>
          <a:endParaRPr lang="en-US"/>
        </a:p>
      </dgm:t>
    </dgm:pt>
    <dgm:pt modelId="{7334E98F-540A-4AB4-AB8F-28972FE4D929}" type="pres">
      <dgm:prSet presAssocID="{7E08F954-8024-43B6-A9B3-6CDE53406E93}" presName="hierRoot2" presStyleCnt="0">
        <dgm:presLayoutVars>
          <dgm:hierBranch val="init"/>
        </dgm:presLayoutVars>
      </dgm:prSet>
      <dgm:spPr/>
    </dgm:pt>
    <dgm:pt modelId="{F3584BAF-3BDF-45D0-B8FA-F9C2BB2F051D}" type="pres">
      <dgm:prSet presAssocID="{7E08F954-8024-43B6-A9B3-6CDE53406E93}" presName="rootComposite" presStyleCnt="0"/>
      <dgm:spPr/>
    </dgm:pt>
    <dgm:pt modelId="{06547FF9-DEA6-464B-BE6D-32F46480626E}" type="pres">
      <dgm:prSet presAssocID="{7E08F954-8024-43B6-A9B3-6CDE53406E93}" presName="rootText" presStyleLbl="node2" presStyleIdx="4" presStyleCnt="5">
        <dgm:presLayoutVars>
          <dgm:chPref val="3"/>
        </dgm:presLayoutVars>
      </dgm:prSet>
      <dgm:spPr/>
      <dgm:t>
        <a:bodyPr/>
        <a:lstStyle/>
        <a:p>
          <a:endParaRPr lang="en-US"/>
        </a:p>
      </dgm:t>
    </dgm:pt>
    <dgm:pt modelId="{9ABF50F0-6914-4E7E-85D5-A9B12385E636}" type="pres">
      <dgm:prSet presAssocID="{7E08F954-8024-43B6-A9B3-6CDE53406E93}" presName="rootPict" presStyleLbl="alignImgPlace1" presStyleIdx="10" presStyleCnt="11"/>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CA571983-73A7-411C-8E8E-D6E593EA05CD}" type="pres">
      <dgm:prSet presAssocID="{7E08F954-8024-43B6-A9B3-6CDE53406E93}" presName="rootConnector" presStyleLbl="node2" presStyleIdx="4" presStyleCnt="5"/>
      <dgm:spPr/>
      <dgm:t>
        <a:bodyPr/>
        <a:lstStyle/>
        <a:p>
          <a:endParaRPr lang="en-US"/>
        </a:p>
      </dgm:t>
    </dgm:pt>
    <dgm:pt modelId="{72299095-741B-4F13-908D-AA5434557051}" type="pres">
      <dgm:prSet presAssocID="{7E08F954-8024-43B6-A9B3-6CDE53406E93}" presName="hierChild4" presStyleCnt="0"/>
      <dgm:spPr/>
    </dgm:pt>
    <dgm:pt modelId="{44DFD3D2-B952-428C-8975-805CE13B4E53}" type="pres">
      <dgm:prSet presAssocID="{7E08F954-8024-43B6-A9B3-6CDE53406E93}" presName="hierChild5" presStyleCnt="0"/>
      <dgm:spPr/>
    </dgm:pt>
    <dgm:pt modelId="{A12B141A-5228-4431-836F-A671729A2C91}" type="pres">
      <dgm:prSet presAssocID="{7F42A46A-1ADC-48B1-BE4F-A99B5B760971}" presName="hierChild3" presStyleCnt="0"/>
      <dgm:spPr/>
    </dgm:pt>
  </dgm:ptLst>
  <dgm:cxnLst>
    <dgm:cxn modelId="{4FC41DD5-7DE5-40C5-8785-44EFB044E131}" type="presOf" srcId="{7F42A46A-1ADC-48B1-BE4F-A99B5B760971}" destId="{C681AA33-CD09-4F26-BA83-D6926F2B2305}" srcOrd="1" destOrd="0" presId="urn:microsoft.com/office/officeart/2005/8/layout/pictureOrgChart+Icon"/>
    <dgm:cxn modelId="{F090CBB7-5276-4454-BE0C-2EB244A00AC8}" srcId="{7F42A46A-1ADC-48B1-BE4F-A99B5B760971}" destId="{0D2BA56A-43FE-43F1-88A2-17353B2BA7B3}" srcOrd="0" destOrd="0" parTransId="{620CAB91-0A5F-458F-82B1-4C0A8DF2C6F4}" sibTransId="{5D9F857C-4516-4061-92EB-049F551696FE}"/>
    <dgm:cxn modelId="{061D5FBF-5B09-490C-B4F2-E93A382EE9A6}" type="presOf" srcId="{8E88DE04-301D-4DA8-A917-60F1288CDD26}" destId="{EDCFCDEC-5882-441F-8DC4-26282D38529B}" srcOrd="0" destOrd="0" presId="urn:microsoft.com/office/officeart/2005/8/layout/pictureOrgChart+Icon"/>
    <dgm:cxn modelId="{04324D33-82EE-4C18-B03F-67383A4C8A19}" type="presOf" srcId="{C5A611C1-3B5A-4A2F-AA6F-9E2DF28958C6}" destId="{1D649DB0-5D76-4ED2-9F16-8D048F763C89}" srcOrd="1" destOrd="0" presId="urn:microsoft.com/office/officeart/2005/8/layout/pictureOrgChart+Icon"/>
    <dgm:cxn modelId="{C498C7B0-8B3C-4460-9DCB-0FA122E7FE58}" type="presOf" srcId="{4D0EFCF7-C22D-4200-B06F-8EC68D23901D}" destId="{4FA2C860-97ED-47E0-BF86-6AF69995C448}" srcOrd="0" destOrd="0" presId="urn:microsoft.com/office/officeart/2005/8/layout/pictureOrgChart+Icon"/>
    <dgm:cxn modelId="{2D51C8D7-C74D-4D58-B003-FCF18A357C93}" srcId="{7F42A46A-1ADC-48B1-BE4F-A99B5B760971}" destId="{73752A8D-BC47-4730-BC9D-CD53C2192858}" srcOrd="1" destOrd="0" parTransId="{B8CA9286-8BDA-4916-AF99-5FC4B71F24C0}" sibTransId="{4C4211C8-6539-42F2-9E5E-041B1ED7FE75}"/>
    <dgm:cxn modelId="{CFF0489E-FCD4-4716-89E7-CD3B4ADC9B1F}" type="presOf" srcId="{73752A8D-BC47-4730-BC9D-CD53C2192858}" destId="{47D81D75-BF3E-405C-84C5-A404D2D1FC69}" srcOrd="1" destOrd="0" presId="urn:microsoft.com/office/officeart/2005/8/layout/pictureOrgChart+Icon"/>
    <dgm:cxn modelId="{8AF4DAD8-3E67-4DEA-85F7-5304B7D52D00}" type="presOf" srcId="{2DA90B95-C21E-4C91-91CE-C55D246D68A7}" destId="{56C05417-A01F-4C88-B3BA-B09E7846E660}" srcOrd="1" destOrd="0" presId="urn:microsoft.com/office/officeart/2005/8/layout/pictureOrgChart+Icon"/>
    <dgm:cxn modelId="{B527D6AE-24D8-48DA-AFF1-BF784CEBA1A4}" type="presOf" srcId="{7E08F954-8024-43B6-A9B3-6CDE53406E93}" destId="{CA571983-73A7-411C-8E8E-D6E593EA05CD}" srcOrd="1" destOrd="0" presId="urn:microsoft.com/office/officeart/2005/8/layout/pictureOrgChart+Icon"/>
    <dgm:cxn modelId="{CA633C26-D6C5-4E48-AC5E-115FDE8D141D}" type="presOf" srcId="{4CD44305-ACF3-4152-8029-70ADBC43E5F1}" destId="{0509F21E-B9E2-4CB8-A07A-570BF2B8865E}" srcOrd="1" destOrd="0" presId="urn:microsoft.com/office/officeart/2005/8/layout/pictureOrgChart+Icon"/>
    <dgm:cxn modelId="{89BB5C24-8482-4912-80E4-AE25A3F80D4C}" type="presOf" srcId="{98BDE358-CB6B-4595-B127-F008C48E15D3}" destId="{19E51A97-28D0-4960-9C1B-8E37E99F490F}" srcOrd="1" destOrd="0" presId="urn:microsoft.com/office/officeart/2005/8/layout/pictureOrgChart+Icon"/>
    <dgm:cxn modelId="{0AA2C2C3-35F2-4F00-9D4C-7E8C8799A5EA}" type="presOf" srcId="{B6A3DE32-3183-4449-816E-9B710EF4BDFE}" destId="{453B444E-E0D9-4EC0-AFDA-9078ED9E9C46}" srcOrd="1" destOrd="0" presId="urn:microsoft.com/office/officeart/2005/8/layout/pictureOrgChart+Icon"/>
    <dgm:cxn modelId="{72DD68DE-EBBD-4FBF-9D9A-B998DDBE0990}" srcId="{7F42A46A-1ADC-48B1-BE4F-A99B5B760971}" destId="{C5A611C1-3B5A-4A2F-AA6F-9E2DF28958C6}" srcOrd="3" destOrd="0" parTransId="{74467232-F9AA-42C3-BD4B-225DAFD65694}" sibTransId="{7F69EAB4-F53A-4F86-9C28-10026F59B710}"/>
    <dgm:cxn modelId="{C5F73DF1-A627-4432-B215-C9F682852D88}" type="presOf" srcId="{673C48D4-FB32-4814-A356-21EFC859FD6F}" destId="{A7F99D46-8F7E-42AB-AF88-E2AEE83510C6}" srcOrd="0" destOrd="0" presId="urn:microsoft.com/office/officeart/2005/8/layout/pictureOrgChart+Icon"/>
    <dgm:cxn modelId="{A4ECD885-4B37-4A03-87E2-36E739BCA95A}" type="presOf" srcId="{7E08F954-8024-43B6-A9B3-6CDE53406E93}" destId="{06547FF9-DEA6-464B-BE6D-32F46480626E}" srcOrd="0" destOrd="0" presId="urn:microsoft.com/office/officeart/2005/8/layout/pictureOrgChart+Icon"/>
    <dgm:cxn modelId="{9BAE06BE-E63E-4F16-927C-1E7ADB4FB551}" type="presOf" srcId="{E269EBC0-A0AB-4B81-BB03-F715E9387C67}" destId="{277C9343-688A-41D9-8640-1E7EF304451E}" srcOrd="0" destOrd="0" presId="urn:microsoft.com/office/officeart/2005/8/layout/pictureOrgChart+Icon"/>
    <dgm:cxn modelId="{3E9D8006-4EE7-494E-ACF5-E8E7C35FAEE4}" type="presOf" srcId="{FF662DFC-A531-4C92-9818-BD6306092A89}" destId="{C0083BCE-D909-4185-9580-B9DDAF737E6D}" srcOrd="0" destOrd="0" presId="urn:microsoft.com/office/officeart/2005/8/layout/pictureOrgChart+Icon"/>
    <dgm:cxn modelId="{D6AF63F1-317B-4C65-9BFD-D445B48F4681}" type="presOf" srcId="{73752A8D-BC47-4730-BC9D-CD53C2192858}" destId="{23E5C58F-224A-4EB4-AAF3-530FF532DDA5}" srcOrd="0" destOrd="0" presId="urn:microsoft.com/office/officeart/2005/8/layout/pictureOrgChart+Icon"/>
    <dgm:cxn modelId="{B3C785CF-38AB-442C-94CC-B08914689571}" type="presOf" srcId="{B8CA9286-8BDA-4916-AF99-5FC4B71F24C0}" destId="{0BEDFACF-BD42-4F7B-BA08-B3E4745441BA}" srcOrd="0" destOrd="0" presId="urn:microsoft.com/office/officeart/2005/8/layout/pictureOrgChart+Icon"/>
    <dgm:cxn modelId="{88968C98-0F48-4A19-9840-D9EADB6D16FB}" type="presOf" srcId="{679A8F0E-3375-4355-BAA3-F9197E71189B}" destId="{E5D53D97-D96A-4825-A949-C508C836B380}" srcOrd="0" destOrd="0" presId="urn:microsoft.com/office/officeart/2005/8/layout/pictureOrgChart+Icon"/>
    <dgm:cxn modelId="{FEBE8490-17AE-44BD-9E69-47BEE37CAE9F}" srcId="{7F42A46A-1ADC-48B1-BE4F-A99B5B760971}" destId="{4CD44305-ACF3-4152-8029-70ADBC43E5F1}" srcOrd="2" destOrd="0" parTransId="{E269EBC0-A0AB-4B81-BB03-F715E9387C67}" sibTransId="{7B5878EF-6D27-4D98-86A3-0A0ACAB3E064}"/>
    <dgm:cxn modelId="{F92F7945-6346-4B70-9F98-AC4C0440FDA1}" type="presOf" srcId="{98BDE358-CB6B-4595-B127-F008C48E15D3}" destId="{C6C0E7D0-265B-43EC-8D69-35326E2339D6}" srcOrd="0" destOrd="0" presId="urn:microsoft.com/office/officeart/2005/8/layout/pictureOrgChart+Icon"/>
    <dgm:cxn modelId="{BDC750D4-27AB-49D0-8988-396DD78D9E55}" type="presOf" srcId="{C5A611C1-3B5A-4A2F-AA6F-9E2DF28958C6}" destId="{D35661BA-CD05-4F8D-A680-F9D02F47D5A4}" srcOrd="0" destOrd="0" presId="urn:microsoft.com/office/officeart/2005/8/layout/pictureOrgChart+Icon"/>
    <dgm:cxn modelId="{A403DE0B-20DF-4E96-BCE9-BD217A7A2E34}" type="presOf" srcId="{01094129-3666-4F1C-BA1A-51E083AE1402}" destId="{7CD9644D-3F54-4BF4-888D-EA4BE28CB0E7}" srcOrd="1" destOrd="0" presId="urn:microsoft.com/office/officeart/2005/8/layout/pictureOrgChart+Icon"/>
    <dgm:cxn modelId="{B0AE4FF5-168B-4CAA-82D4-C16EA577C9A3}" srcId="{C5A611C1-3B5A-4A2F-AA6F-9E2DF28958C6}" destId="{679A8F0E-3375-4355-BAA3-F9197E71189B}" srcOrd="0" destOrd="0" parTransId="{FF662DFC-A531-4C92-9818-BD6306092A89}" sibTransId="{BB2EEB2C-9ACF-4FD6-899F-AB62A77A2552}"/>
    <dgm:cxn modelId="{5AA4B8D3-AF10-43B2-AAF3-B5758B74DBCD}" type="presOf" srcId="{7F42A46A-1ADC-48B1-BE4F-A99B5B760971}" destId="{17B40040-7892-455E-A8C1-9892E6DDD98D}" srcOrd="0" destOrd="0" presId="urn:microsoft.com/office/officeart/2005/8/layout/pictureOrgChart+Icon"/>
    <dgm:cxn modelId="{74905536-9456-43DD-AC8D-6B399EA0983C}" type="presOf" srcId="{0D2BA56A-43FE-43F1-88A2-17353B2BA7B3}" destId="{F2EE3FC5-304C-4058-9C94-01522B2EECFF}" srcOrd="0" destOrd="0" presId="urn:microsoft.com/office/officeart/2005/8/layout/pictureOrgChart+Icon"/>
    <dgm:cxn modelId="{4AE5740E-F7AA-4B59-9B6E-71B201229E24}" srcId="{C5A611C1-3B5A-4A2F-AA6F-9E2DF28958C6}" destId="{01094129-3666-4F1C-BA1A-51E083AE1402}" srcOrd="1" destOrd="0" parTransId="{E4AA369C-15B8-42EC-B2B2-9B18D4C2117B}" sibTransId="{457ECBDF-DCE1-416E-AE25-84B712F86DF0}"/>
    <dgm:cxn modelId="{933EF800-A162-418E-90CA-FB9920BCE210}" type="presOf" srcId="{A88F9C9F-DC57-466E-97DB-7D5441551603}" destId="{D602D446-BBCB-49C9-8265-85A129488CC8}" srcOrd="0" destOrd="0" presId="urn:microsoft.com/office/officeart/2005/8/layout/pictureOrgChart+Icon"/>
    <dgm:cxn modelId="{0CEE65F8-3959-47FB-BB55-46AA46D1A04A}" srcId="{7F42A46A-1ADC-48B1-BE4F-A99B5B760971}" destId="{7E08F954-8024-43B6-A9B3-6CDE53406E93}" srcOrd="4" destOrd="0" parTransId="{673C48D4-FB32-4814-A356-21EFC859FD6F}" sibTransId="{75171BC2-075B-4A4D-A14B-66BD0BAB6F44}"/>
    <dgm:cxn modelId="{13EFD2A8-B075-47BF-AD30-185EBE42F135}" srcId="{0D2BA56A-43FE-43F1-88A2-17353B2BA7B3}" destId="{98BDE358-CB6B-4595-B127-F008C48E15D3}" srcOrd="0" destOrd="0" parTransId="{4D0EFCF7-C22D-4200-B06F-8EC68D23901D}" sibTransId="{92C3F439-E92D-4871-9022-9604E1438A51}"/>
    <dgm:cxn modelId="{ADC1E07D-2FBC-492B-93C3-67C4786F7B75}" type="presOf" srcId="{2DA90B95-C21E-4C91-91CE-C55D246D68A7}" destId="{252B6B4A-0881-4F4C-BCFA-526FBCDF3575}" srcOrd="0" destOrd="0" presId="urn:microsoft.com/office/officeart/2005/8/layout/pictureOrgChart+Icon"/>
    <dgm:cxn modelId="{2C035411-5D75-44F6-A4D6-48CDD0056522}" type="presOf" srcId="{620CAB91-0A5F-458F-82B1-4C0A8DF2C6F4}" destId="{26C2A22E-CBFF-41F9-B583-5CB93DF501A7}" srcOrd="0" destOrd="0" presId="urn:microsoft.com/office/officeart/2005/8/layout/pictureOrgChart+Icon"/>
    <dgm:cxn modelId="{F6B6AFED-E916-4C87-96EB-74C2BEF4144A}" srcId="{A88F9C9F-DC57-466E-97DB-7D5441551603}" destId="{7F42A46A-1ADC-48B1-BE4F-A99B5B760971}" srcOrd="0" destOrd="0" parTransId="{F0EC9AD0-5C41-499B-8CDF-D16E2C687132}" sibTransId="{9998750B-1701-41CD-8067-926ED3B7B791}"/>
    <dgm:cxn modelId="{61C5AB43-9CE7-412B-BDD0-31B4DA25A7A0}" type="presOf" srcId="{B6A3DE32-3183-4449-816E-9B710EF4BDFE}" destId="{CC7DEFE1-1E8B-4EB6-8C95-DA3CA2EAEB1A}" srcOrd="0" destOrd="0" presId="urn:microsoft.com/office/officeart/2005/8/layout/pictureOrgChart+Icon"/>
    <dgm:cxn modelId="{7A62A518-37FC-4FE6-9266-9FA37D8FA6C7}" type="presOf" srcId="{01094129-3666-4F1C-BA1A-51E083AE1402}" destId="{B4153EDF-8E57-4AAC-94E2-CE8B54F5D698}" srcOrd="0" destOrd="0" presId="urn:microsoft.com/office/officeart/2005/8/layout/pictureOrgChart+Icon"/>
    <dgm:cxn modelId="{97D52A86-8BB8-4C6C-9941-D34269E33A97}" type="presOf" srcId="{C6548BCE-F64F-4839-8E05-70D456EE939F}" destId="{CA81F493-4919-4CF8-A672-8981004614E0}" srcOrd="0" destOrd="0" presId="urn:microsoft.com/office/officeart/2005/8/layout/pictureOrgChart+Icon"/>
    <dgm:cxn modelId="{50D396EB-36EC-4CCD-97F8-BFB5B5A79EB6}" type="presOf" srcId="{4CD44305-ACF3-4152-8029-70ADBC43E5F1}" destId="{12E5EA8D-1AF2-46AD-BD9E-81D1501C0EBE}" srcOrd="0" destOrd="0" presId="urn:microsoft.com/office/officeart/2005/8/layout/pictureOrgChart+Icon"/>
    <dgm:cxn modelId="{9A83ED22-F038-4E3A-A712-423E881D5459}" type="presOf" srcId="{679A8F0E-3375-4355-BAA3-F9197E71189B}" destId="{FCE1C257-6D79-42A6-B287-3A2B4D6DF584}" srcOrd="1" destOrd="0" presId="urn:microsoft.com/office/officeart/2005/8/layout/pictureOrgChart+Icon"/>
    <dgm:cxn modelId="{3C0FF753-80AD-4E62-9230-9354CB0AD2D0}" srcId="{73752A8D-BC47-4730-BC9D-CD53C2192858}" destId="{B6A3DE32-3183-4449-816E-9B710EF4BDFE}" srcOrd="0" destOrd="0" parTransId="{8E88DE04-301D-4DA8-A917-60F1288CDD26}" sibTransId="{725D95F5-F1CF-432B-8F06-234637A1C46B}"/>
    <dgm:cxn modelId="{AFEF27C3-E764-42BC-B2E5-A4BB9AA3799A}" type="presOf" srcId="{E4AA369C-15B8-42EC-B2B2-9B18D4C2117B}" destId="{436AAF51-BDED-41DB-957A-79C220DDD7EF}" srcOrd="0" destOrd="0" presId="urn:microsoft.com/office/officeart/2005/8/layout/pictureOrgChart+Icon"/>
    <dgm:cxn modelId="{05474219-B23D-48DC-9FEF-B0E1A4B7B1DF}" type="presOf" srcId="{74467232-F9AA-42C3-BD4B-225DAFD65694}" destId="{6EC20A17-2ED2-4682-9722-F018A5A9656B}" srcOrd="0" destOrd="0" presId="urn:microsoft.com/office/officeart/2005/8/layout/pictureOrgChart+Icon"/>
    <dgm:cxn modelId="{348DD856-9F5D-4812-A89B-059F2338A500}" type="presOf" srcId="{0D2BA56A-43FE-43F1-88A2-17353B2BA7B3}" destId="{A253A320-9301-4C1C-B79B-EE5F3E6D9F5D}" srcOrd="1" destOrd="0" presId="urn:microsoft.com/office/officeart/2005/8/layout/pictureOrgChart+Icon"/>
    <dgm:cxn modelId="{B5ABF8E7-30E8-4F55-9BA6-D02C1FDA840F}" srcId="{4CD44305-ACF3-4152-8029-70ADBC43E5F1}" destId="{2DA90B95-C21E-4C91-91CE-C55D246D68A7}" srcOrd="0" destOrd="0" parTransId="{C6548BCE-F64F-4839-8E05-70D456EE939F}" sibTransId="{5009CFCC-A9B7-4139-8D67-5909FC720EFF}"/>
    <dgm:cxn modelId="{829CC8BC-81F4-4ED9-9615-0767E6791E48}" type="presParOf" srcId="{D602D446-BBCB-49C9-8265-85A129488CC8}" destId="{5F2F17C9-BB8A-49B1-B89D-EEF0AA3C211E}" srcOrd="0" destOrd="0" presId="urn:microsoft.com/office/officeart/2005/8/layout/pictureOrgChart+Icon"/>
    <dgm:cxn modelId="{8358797B-F49A-4070-98FE-0B8E25AB7365}" type="presParOf" srcId="{5F2F17C9-BB8A-49B1-B89D-EEF0AA3C211E}" destId="{37CDF555-D4AF-43D8-9C09-E30C0714022D}" srcOrd="0" destOrd="0" presId="urn:microsoft.com/office/officeart/2005/8/layout/pictureOrgChart+Icon"/>
    <dgm:cxn modelId="{079E06C0-7366-407E-BFC7-BDF25D0A19B1}" type="presParOf" srcId="{37CDF555-D4AF-43D8-9C09-E30C0714022D}" destId="{17B40040-7892-455E-A8C1-9892E6DDD98D}" srcOrd="0" destOrd="0" presId="urn:microsoft.com/office/officeart/2005/8/layout/pictureOrgChart+Icon"/>
    <dgm:cxn modelId="{27471757-AA79-410F-B143-426F99634FEC}" type="presParOf" srcId="{37CDF555-D4AF-43D8-9C09-E30C0714022D}" destId="{3744CDA2-5477-4528-B25F-DF533E529FB4}" srcOrd="1" destOrd="0" presId="urn:microsoft.com/office/officeart/2005/8/layout/pictureOrgChart+Icon"/>
    <dgm:cxn modelId="{AE429E57-A0B6-4685-9B81-A31651ABD295}" type="presParOf" srcId="{37CDF555-D4AF-43D8-9C09-E30C0714022D}" destId="{C681AA33-CD09-4F26-BA83-D6926F2B2305}" srcOrd="2" destOrd="0" presId="urn:microsoft.com/office/officeart/2005/8/layout/pictureOrgChart+Icon"/>
    <dgm:cxn modelId="{8B4DE865-C099-4ADC-A189-D296706BB9C1}" type="presParOf" srcId="{5F2F17C9-BB8A-49B1-B89D-EEF0AA3C211E}" destId="{1FA7B066-B293-44F9-9ABF-94026ADCAA2C}" srcOrd="1" destOrd="0" presId="urn:microsoft.com/office/officeart/2005/8/layout/pictureOrgChart+Icon"/>
    <dgm:cxn modelId="{0215851F-8927-4EC5-B95E-F9E5934FC686}" type="presParOf" srcId="{1FA7B066-B293-44F9-9ABF-94026ADCAA2C}" destId="{26C2A22E-CBFF-41F9-B583-5CB93DF501A7}" srcOrd="0" destOrd="0" presId="urn:microsoft.com/office/officeart/2005/8/layout/pictureOrgChart+Icon"/>
    <dgm:cxn modelId="{928813FB-06FE-4657-860F-5C02602E4742}" type="presParOf" srcId="{1FA7B066-B293-44F9-9ABF-94026ADCAA2C}" destId="{D3463727-DDDB-42DC-B381-8AFF8E859217}" srcOrd="1" destOrd="0" presId="urn:microsoft.com/office/officeart/2005/8/layout/pictureOrgChart+Icon"/>
    <dgm:cxn modelId="{B4C757F1-3587-417B-AC9A-E28AA118E315}" type="presParOf" srcId="{D3463727-DDDB-42DC-B381-8AFF8E859217}" destId="{0D9A2C4D-6CA9-493A-9306-352DCF094755}" srcOrd="0" destOrd="0" presId="urn:microsoft.com/office/officeart/2005/8/layout/pictureOrgChart+Icon"/>
    <dgm:cxn modelId="{5F1C1F27-83C1-4E2E-B947-9C49043C8EC2}" type="presParOf" srcId="{0D9A2C4D-6CA9-493A-9306-352DCF094755}" destId="{F2EE3FC5-304C-4058-9C94-01522B2EECFF}" srcOrd="0" destOrd="0" presId="urn:microsoft.com/office/officeart/2005/8/layout/pictureOrgChart+Icon"/>
    <dgm:cxn modelId="{05240EE6-3335-4005-956C-BB64F85694C7}" type="presParOf" srcId="{0D9A2C4D-6CA9-493A-9306-352DCF094755}" destId="{AF148E87-AB27-4C3C-931C-665F21CF534C}" srcOrd="1" destOrd="0" presId="urn:microsoft.com/office/officeart/2005/8/layout/pictureOrgChart+Icon"/>
    <dgm:cxn modelId="{4C7BC3A8-A8B2-4FAC-97FE-BF12A901B9FB}" type="presParOf" srcId="{0D9A2C4D-6CA9-493A-9306-352DCF094755}" destId="{A253A320-9301-4C1C-B79B-EE5F3E6D9F5D}" srcOrd="2" destOrd="0" presId="urn:microsoft.com/office/officeart/2005/8/layout/pictureOrgChart+Icon"/>
    <dgm:cxn modelId="{C78C73C9-722C-450D-8630-A2060121F0A0}" type="presParOf" srcId="{D3463727-DDDB-42DC-B381-8AFF8E859217}" destId="{260F6AB7-6AA7-42C8-AE4C-C6CB0A1F1008}" srcOrd="1" destOrd="0" presId="urn:microsoft.com/office/officeart/2005/8/layout/pictureOrgChart+Icon"/>
    <dgm:cxn modelId="{40B18C99-3C5E-441D-BC34-CA6DC9E99656}" type="presParOf" srcId="{260F6AB7-6AA7-42C8-AE4C-C6CB0A1F1008}" destId="{4FA2C860-97ED-47E0-BF86-6AF69995C448}" srcOrd="0" destOrd="0" presId="urn:microsoft.com/office/officeart/2005/8/layout/pictureOrgChart+Icon"/>
    <dgm:cxn modelId="{AF213F3F-C6E5-4D97-9205-C9E560B99683}" type="presParOf" srcId="{260F6AB7-6AA7-42C8-AE4C-C6CB0A1F1008}" destId="{4BF063F0-2A0D-43C1-8DE4-5DADAEB6C80B}" srcOrd="1" destOrd="0" presId="urn:microsoft.com/office/officeart/2005/8/layout/pictureOrgChart+Icon"/>
    <dgm:cxn modelId="{B579EF68-52D4-4C15-964C-F12C5D38BA4F}" type="presParOf" srcId="{4BF063F0-2A0D-43C1-8DE4-5DADAEB6C80B}" destId="{6F97B853-D9DE-4DD9-8D8C-A7F30BC0CFC7}" srcOrd="0" destOrd="0" presId="urn:microsoft.com/office/officeart/2005/8/layout/pictureOrgChart+Icon"/>
    <dgm:cxn modelId="{09618D03-BD9C-4661-88C3-6FA5A21B0C39}" type="presParOf" srcId="{6F97B853-D9DE-4DD9-8D8C-A7F30BC0CFC7}" destId="{C6C0E7D0-265B-43EC-8D69-35326E2339D6}" srcOrd="0" destOrd="0" presId="urn:microsoft.com/office/officeart/2005/8/layout/pictureOrgChart+Icon"/>
    <dgm:cxn modelId="{F70CFC85-7858-4B17-97F4-E91B468D2C7D}" type="presParOf" srcId="{6F97B853-D9DE-4DD9-8D8C-A7F30BC0CFC7}" destId="{55359AB6-48C6-48FC-93C2-8DE2E8B84293}" srcOrd="1" destOrd="0" presId="urn:microsoft.com/office/officeart/2005/8/layout/pictureOrgChart+Icon"/>
    <dgm:cxn modelId="{E6D53711-53D2-4D49-9BAA-607893D3B04C}" type="presParOf" srcId="{6F97B853-D9DE-4DD9-8D8C-A7F30BC0CFC7}" destId="{19E51A97-28D0-4960-9C1B-8E37E99F490F}" srcOrd="2" destOrd="0" presId="urn:microsoft.com/office/officeart/2005/8/layout/pictureOrgChart+Icon"/>
    <dgm:cxn modelId="{E7F6806D-3209-45FF-AE90-565CE32B2FDF}" type="presParOf" srcId="{4BF063F0-2A0D-43C1-8DE4-5DADAEB6C80B}" destId="{44475DA6-FCA8-41D7-B574-997736E33A49}" srcOrd="1" destOrd="0" presId="urn:microsoft.com/office/officeart/2005/8/layout/pictureOrgChart+Icon"/>
    <dgm:cxn modelId="{1C760D31-FC74-402A-8433-4EE0E3553476}" type="presParOf" srcId="{4BF063F0-2A0D-43C1-8DE4-5DADAEB6C80B}" destId="{E4989617-24DD-4269-838F-83499A251448}" srcOrd="2" destOrd="0" presId="urn:microsoft.com/office/officeart/2005/8/layout/pictureOrgChart+Icon"/>
    <dgm:cxn modelId="{1A34B5E3-B60D-439E-8364-88CAF69A8052}" type="presParOf" srcId="{D3463727-DDDB-42DC-B381-8AFF8E859217}" destId="{1748E9E5-52A4-47E7-8D67-73AE3A8B28FA}" srcOrd="2" destOrd="0" presId="urn:microsoft.com/office/officeart/2005/8/layout/pictureOrgChart+Icon"/>
    <dgm:cxn modelId="{645B4C6B-8807-4CB5-99CF-D87E3B88138E}" type="presParOf" srcId="{1FA7B066-B293-44F9-9ABF-94026ADCAA2C}" destId="{0BEDFACF-BD42-4F7B-BA08-B3E4745441BA}" srcOrd="2" destOrd="0" presId="urn:microsoft.com/office/officeart/2005/8/layout/pictureOrgChart+Icon"/>
    <dgm:cxn modelId="{ABF54E47-31C1-4E19-B5DB-D289429C3405}" type="presParOf" srcId="{1FA7B066-B293-44F9-9ABF-94026ADCAA2C}" destId="{822A6920-6D2B-4341-8DDE-460D1E682522}" srcOrd="3" destOrd="0" presId="urn:microsoft.com/office/officeart/2005/8/layout/pictureOrgChart+Icon"/>
    <dgm:cxn modelId="{02117747-78E9-4712-9D39-76AAEBA31668}" type="presParOf" srcId="{822A6920-6D2B-4341-8DDE-460D1E682522}" destId="{930F4202-260E-46E8-9B73-EAED64A1D0EA}" srcOrd="0" destOrd="0" presId="urn:microsoft.com/office/officeart/2005/8/layout/pictureOrgChart+Icon"/>
    <dgm:cxn modelId="{6B972ECD-BE4B-4778-89B4-8546225F7EB4}" type="presParOf" srcId="{930F4202-260E-46E8-9B73-EAED64A1D0EA}" destId="{23E5C58F-224A-4EB4-AAF3-530FF532DDA5}" srcOrd="0" destOrd="0" presId="urn:microsoft.com/office/officeart/2005/8/layout/pictureOrgChart+Icon"/>
    <dgm:cxn modelId="{0A057CAA-DA47-4FDD-88D0-82B121A21DC4}" type="presParOf" srcId="{930F4202-260E-46E8-9B73-EAED64A1D0EA}" destId="{2414B94B-1442-431C-9670-0D1BFC20DCA4}" srcOrd="1" destOrd="0" presId="urn:microsoft.com/office/officeart/2005/8/layout/pictureOrgChart+Icon"/>
    <dgm:cxn modelId="{90EF1A1A-40F5-4EFD-8C6A-CAE7F5E19533}" type="presParOf" srcId="{930F4202-260E-46E8-9B73-EAED64A1D0EA}" destId="{47D81D75-BF3E-405C-84C5-A404D2D1FC69}" srcOrd="2" destOrd="0" presId="urn:microsoft.com/office/officeart/2005/8/layout/pictureOrgChart+Icon"/>
    <dgm:cxn modelId="{47667D00-B7B1-4E50-B6AF-F7D0A7E035D3}" type="presParOf" srcId="{822A6920-6D2B-4341-8DDE-460D1E682522}" destId="{9A37F191-D80C-4F9B-965C-71AA786D5BAB}" srcOrd="1" destOrd="0" presId="urn:microsoft.com/office/officeart/2005/8/layout/pictureOrgChart+Icon"/>
    <dgm:cxn modelId="{5156CBE6-FE6F-482A-B4AF-0E5B056AE71B}" type="presParOf" srcId="{9A37F191-D80C-4F9B-965C-71AA786D5BAB}" destId="{EDCFCDEC-5882-441F-8DC4-26282D38529B}" srcOrd="0" destOrd="0" presId="urn:microsoft.com/office/officeart/2005/8/layout/pictureOrgChart+Icon"/>
    <dgm:cxn modelId="{F64CCDC4-F8DC-41A0-926B-32B59A08089A}" type="presParOf" srcId="{9A37F191-D80C-4F9B-965C-71AA786D5BAB}" destId="{B916E20E-4E1F-4432-83D4-3AA0AA429AF6}" srcOrd="1" destOrd="0" presId="urn:microsoft.com/office/officeart/2005/8/layout/pictureOrgChart+Icon"/>
    <dgm:cxn modelId="{09CA3435-BC6C-4ACF-A67D-A1E54AD09539}" type="presParOf" srcId="{B916E20E-4E1F-4432-83D4-3AA0AA429AF6}" destId="{87909CEB-7CE0-41EE-AEBB-E7E9327CB7EB}" srcOrd="0" destOrd="0" presId="urn:microsoft.com/office/officeart/2005/8/layout/pictureOrgChart+Icon"/>
    <dgm:cxn modelId="{91FD65F1-7B11-49AD-96CB-A7F494E9351F}" type="presParOf" srcId="{87909CEB-7CE0-41EE-AEBB-E7E9327CB7EB}" destId="{CC7DEFE1-1E8B-4EB6-8C95-DA3CA2EAEB1A}" srcOrd="0" destOrd="0" presId="urn:microsoft.com/office/officeart/2005/8/layout/pictureOrgChart+Icon"/>
    <dgm:cxn modelId="{836A1B5E-109F-4DA9-A447-3121095D65E5}" type="presParOf" srcId="{87909CEB-7CE0-41EE-AEBB-E7E9327CB7EB}" destId="{4447E8C9-C346-4942-94DB-76C122BF5F3F}" srcOrd="1" destOrd="0" presId="urn:microsoft.com/office/officeart/2005/8/layout/pictureOrgChart+Icon"/>
    <dgm:cxn modelId="{E8EB5FA3-C3DD-4195-827E-57A6599206E0}" type="presParOf" srcId="{87909CEB-7CE0-41EE-AEBB-E7E9327CB7EB}" destId="{453B444E-E0D9-4EC0-AFDA-9078ED9E9C46}" srcOrd="2" destOrd="0" presId="urn:microsoft.com/office/officeart/2005/8/layout/pictureOrgChart+Icon"/>
    <dgm:cxn modelId="{7BAB7D22-77E8-4892-8DA6-C6EC824A304E}" type="presParOf" srcId="{B916E20E-4E1F-4432-83D4-3AA0AA429AF6}" destId="{28E83801-DCC1-4CBE-8239-9C8BC4F0C6FB}" srcOrd="1" destOrd="0" presId="urn:microsoft.com/office/officeart/2005/8/layout/pictureOrgChart+Icon"/>
    <dgm:cxn modelId="{946A9255-235B-41AA-A5CD-7125938B1FDE}" type="presParOf" srcId="{B916E20E-4E1F-4432-83D4-3AA0AA429AF6}" destId="{D0C5B781-E83B-4889-A262-8B45D8DC6AFF}" srcOrd="2" destOrd="0" presId="urn:microsoft.com/office/officeart/2005/8/layout/pictureOrgChart+Icon"/>
    <dgm:cxn modelId="{E5AE0362-2DE0-4064-806D-DD6A6A235A55}" type="presParOf" srcId="{822A6920-6D2B-4341-8DDE-460D1E682522}" destId="{3A66AE70-65D3-41A0-B7F3-D19273AC4D1A}" srcOrd="2" destOrd="0" presId="urn:microsoft.com/office/officeart/2005/8/layout/pictureOrgChart+Icon"/>
    <dgm:cxn modelId="{E77A2A15-57ED-4281-A13A-4878860E5EC4}" type="presParOf" srcId="{1FA7B066-B293-44F9-9ABF-94026ADCAA2C}" destId="{277C9343-688A-41D9-8640-1E7EF304451E}" srcOrd="4" destOrd="0" presId="urn:microsoft.com/office/officeart/2005/8/layout/pictureOrgChart+Icon"/>
    <dgm:cxn modelId="{D10F82E2-22A2-4693-BBE1-8E51AAFE8E92}" type="presParOf" srcId="{1FA7B066-B293-44F9-9ABF-94026ADCAA2C}" destId="{F2FD65A4-0376-4180-96DC-CC6E756A399C}" srcOrd="5" destOrd="0" presId="urn:microsoft.com/office/officeart/2005/8/layout/pictureOrgChart+Icon"/>
    <dgm:cxn modelId="{14B5B3C2-7F2C-4BE3-8A9D-A04732F02646}" type="presParOf" srcId="{F2FD65A4-0376-4180-96DC-CC6E756A399C}" destId="{2F769453-F29E-47C1-B566-6577AC4CCADA}" srcOrd="0" destOrd="0" presId="urn:microsoft.com/office/officeart/2005/8/layout/pictureOrgChart+Icon"/>
    <dgm:cxn modelId="{C12F4946-0396-4B8A-86F2-5024E01B5AB1}" type="presParOf" srcId="{2F769453-F29E-47C1-B566-6577AC4CCADA}" destId="{12E5EA8D-1AF2-46AD-BD9E-81D1501C0EBE}" srcOrd="0" destOrd="0" presId="urn:microsoft.com/office/officeart/2005/8/layout/pictureOrgChart+Icon"/>
    <dgm:cxn modelId="{A04994C6-F80A-4FCB-AEA1-6C9344851C55}" type="presParOf" srcId="{2F769453-F29E-47C1-B566-6577AC4CCADA}" destId="{63DA0369-B7E1-4D3D-ADAD-E0D4B64D275A}" srcOrd="1" destOrd="0" presId="urn:microsoft.com/office/officeart/2005/8/layout/pictureOrgChart+Icon"/>
    <dgm:cxn modelId="{97C3AC6A-CED3-4233-A2BA-5C6BFB90CB94}" type="presParOf" srcId="{2F769453-F29E-47C1-B566-6577AC4CCADA}" destId="{0509F21E-B9E2-4CB8-A07A-570BF2B8865E}" srcOrd="2" destOrd="0" presId="urn:microsoft.com/office/officeart/2005/8/layout/pictureOrgChart+Icon"/>
    <dgm:cxn modelId="{DBC5CCBF-3DE2-4622-A88F-54DFDB2DB1D1}" type="presParOf" srcId="{F2FD65A4-0376-4180-96DC-CC6E756A399C}" destId="{86A9F4F9-2E7E-43AF-84F9-347B18C93548}" srcOrd="1" destOrd="0" presId="urn:microsoft.com/office/officeart/2005/8/layout/pictureOrgChart+Icon"/>
    <dgm:cxn modelId="{FDD381E5-E431-4E6A-8A58-1E1FF8FEA071}" type="presParOf" srcId="{86A9F4F9-2E7E-43AF-84F9-347B18C93548}" destId="{CA81F493-4919-4CF8-A672-8981004614E0}" srcOrd="0" destOrd="0" presId="urn:microsoft.com/office/officeart/2005/8/layout/pictureOrgChart+Icon"/>
    <dgm:cxn modelId="{5BA8D813-2531-4042-AD8D-C6EBE4C34D72}" type="presParOf" srcId="{86A9F4F9-2E7E-43AF-84F9-347B18C93548}" destId="{2E0C537A-F261-40E7-AB38-09BF4D5D049C}" srcOrd="1" destOrd="0" presId="urn:microsoft.com/office/officeart/2005/8/layout/pictureOrgChart+Icon"/>
    <dgm:cxn modelId="{A1BED29E-0BB9-4C0A-8ADD-8B69D1B45C22}" type="presParOf" srcId="{2E0C537A-F261-40E7-AB38-09BF4D5D049C}" destId="{9852A6EC-A9BC-40B4-9A22-21436752F81D}" srcOrd="0" destOrd="0" presId="urn:microsoft.com/office/officeart/2005/8/layout/pictureOrgChart+Icon"/>
    <dgm:cxn modelId="{B3A674CB-539E-47F7-A5D1-A26E589EB57B}" type="presParOf" srcId="{9852A6EC-A9BC-40B4-9A22-21436752F81D}" destId="{252B6B4A-0881-4F4C-BCFA-526FBCDF3575}" srcOrd="0" destOrd="0" presId="urn:microsoft.com/office/officeart/2005/8/layout/pictureOrgChart+Icon"/>
    <dgm:cxn modelId="{7480F508-BEEA-4A9B-84DF-D8FE42C4B123}" type="presParOf" srcId="{9852A6EC-A9BC-40B4-9A22-21436752F81D}" destId="{18996B92-01A0-47E0-AA3A-B2878D951D1B}" srcOrd="1" destOrd="0" presId="urn:microsoft.com/office/officeart/2005/8/layout/pictureOrgChart+Icon"/>
    <dgm:cxn modelId="{A5550B93-4D15-4923-BA69-B662938B8117}" type="presParOf" srcId="{9852A6EC-A9BC-40B4-9A22-21436752F81D}" destId="{56C05417-A01F-4C88-B3BA-B09E7846E660}" srcOrd="2" destOrd="0" presId="urn:microsoft.com/office/officeart/2005/8/layout/pictureOrgChart+Icon"/>
    <dgm:cxn modelId="{1E306233-B479-402E-B832-529A0031B72E}" type="presParOf" srcId="{2E0C537A-F261-40E7-AB38-09BF4D5D049C}" destId="{94DB1FA6-EF82-4983-8CD1-7C397455748A}" srcOrd="1" destOrd="0" presId="urn:microsoft.com/office/officeart/2005/8/layout/pictureOrgChart+Icon"/>
    <dgm:cxn modelId="{6EA225E8-AB55-4A5F-9B25-FE5B9422DAD8}" type="presParOf" srcId="{2E0C537A-F261-40E7-AB38-09BF4D5D049C}" destId="{40D03A9C-172B-4D8A-B1CD-D24530B35F6E}" srcOrd="2" destOrd="0" presId="urn:microsoft.com/office/officeart/2005/8/layout/pictureOrgChart+Icon"/>
    <dgm:cxn modelId="{95C43EFC-5E8E-42EF-8F21-6C3F0492FAE1}" type="presParOf" srcId="{F2FD65A4-0376-4180-96DC-CC6E756A399C}" destId="{BC6E5585-9DE8-4798-8CBE-0E9E9F41966D}" srcOrd="2" destOrd="0" presId="urn:microsoft.com/office/officeart/2005/8/layout/pictureOrgChart+Icon"/>
    <dgm:cxn modelId="{4025EECF-B474-47A3-A2C8-2B5FF898B243}" type="presParOf" srcId="{1FA7B066-B293-44F9-9ABF-94026ADCAA2C}" destId="{6EC20A17-2ED2-4682-9722-F018A5A9656B}" srcOrd="6" destOrd="0" presId="urn:microsoft.com/office/officeart/2005/8/layout/pictureOrgChart+Icon"/>
    <dgm:cxn modelId="{DE0D45AB-65C4-42A0-B667-BC67917587D4}" type="presParOf" srcId="{1FA7B066-B293-44F9-9ABF-94026ADCAA2C}" destId="{0E0B47B5-5C66-4A07-A331-A1E2C986BEC8}" srcOrd="7" destOrd="0" presId="urn:microsoft.com/office/officeart/2005/8/layout/pictureOrgChart+Icon"/>
    <dgm:cxn modelId="{AFB72616-F453-4331-B3F5-881F2424A5E6}" type="presParOf" srcId="{0E0B47B5-5C66-4A07-A331-A1E2C986BEC8}" destId="{D7CDBE98-1C0F-46B9-8014-C0CC56E66984}" srcOrd="0" destOrd="0" presId="urn:microsoft.com/office/officeart/2005/8/layout/pictureOrgChart+Icon"/>
    <dgm:cxn modelId="{E2E2D4DB-F8E1-4B7C-96A5-975937649308}" type="presParOf" srcId="{D7CDBE98-1C0F-46B9-8014-C0CC56E66984}" destId="{D35661BA-CD05-4F8D-A680-F9D02F47D5A4}" srcOrd="0" destOrd="0" presId="urn:microsoft.com/office/officeart/2005/8/layout/pictureOrgChart+Icon"/>
    <dgm:cxn modelId="{8B373AF0-AC1B-4156-8F91-0DEF9999ACDD}" type="presParOf" srcId="{D7CDBE98-1C0F-46B9-8014-C0CC56E66984}" destId="{A24146CF-2CAA-47A2-A51D-CD505E05062F}" srcOrd="1" destOrd="0" presId="urn:microsoft.com/office/officeart/2005/8/layout/pictureOrgChart+Icon"/>
    <dgm:cxn modelId="{CBFD7F3D-DFA2-485C-BF46-F0345BFFB30E}" type="presParOf" srcId="{D7CDBE98-1C0F-46B9-8014-C0CC56E66984}" destId="{1D649DB0-5D76-4ED2-9F16-8D048F763C89}" srcOrd="2" destOrd="0" presId="urn:microsoft.com/office/officeart/2005/8/layout/pictureOrgChart+Icon"/>
    <dgm:cxn modelId="{73C69497-B0F3-47E5-8702-1ACE0E9FFDC4}" type="presParOf" srcId="{0E0B47B5-5C66-4A07-A331-A1E2C986BEC8}" destId="{C819DD55-D5A5-4934-97F2-B5E8FE5C5280}" srcOrd="1" destOrd="0" presId="urn:microsoft.com/office/officeart/2005/8/layout/pictureOrgChart+Icon"/>
    <dgm:cxn modelId="{FE0A313A-FE97-49EC-A85E-5D082BA03C4B}" type="presParOf" srcId="{C819DD55-D5A5-4934-97F2-B5E8FE5C5280}" destId="{C0083BCE-D909-4185-9580-B9DDAF737E6D}" srcOrd="0" destOrd="0" presId="urn:microsoft.com/office/officeart/2005/8/layout/pictureOrgChart+Icon"/>
    <dgm:cxn modelId="{59A61792-3D43-4FAB-9EA7-6A209673BD5F}" type="presParOf" srcId="{C819DD55-D5A5-4934-97F2-B5E8FE5C5280}" destId="{76C7F5DB-FD99-41AA-9BBD-2C4564FFDFD6}" srcOrd="1" destOrd="0" presId="urn:microsoft.com/office/officeart/2005/8/layout/pictureOrgChart+Icon"/>
    <dgm:cxn modelId="{635B2155-543F-4AF4-81BA-BF06FEBF86DB}" type="presParOf" srcId="{76C7F5DB-FD99-41AA-9BBD-2C4564FFDFD6}" destId="{F5315ECE-0E56-4172-9FB4-DF7C0B9DF78A}" srcOrd="0" destOrd="0" presId="urn:microsoft.com/office/officeart/2005/8/layout/pictureOrgChart+Icon"/>
    <dgm:cxn modelId="{C96FF442-5784-49F5-9AE9-BEE3CC25CDD9}" type="presParOf" srcId="{F5315ECE-0E56-4172-9FB4-DF7C0B9DF78A}" destId="{E5D53D97-D96A-4825-A949-C508C836B380}" srcOrd="0" destOrd="0" presId="urn:microsoft.com/office/officeart/2005/8/layout/pictureOrgChart+Icon"/>
    <dgm:cxn modelId="{2855AE15-9687-431C-B3CD-4A9B5C1AEC7A}" type="presParOf" srcId="{F5315ECE-0E56-4172-9FB4-DF7C0B9DF78A}" destId="{C426A239-7724-4DBF-A07D-1E0BCD160B40}" srcOrd="1" destOrd="0" presId="urn:microsoft.com/office/officeart/2005/8/layout/pictureOrgChart+Icon"/>
    <dgm:cxn modelId="{2A6031F5-67D6-4714-A8A3-58102552F0AA}" type="presParOf" srcId="{F5315ECE-0E56-4172-9FB4-DF7C0B9DF78A}" destId="{FCE1C257-6D79-42A6-B287-3A2B4D6DF584}" srcOrd="2" destOrd="0" presId="urn:microsoft.com/office/officeart/2005/8/layout/pictureOrgChart+Icon"/>
    <dgm:cxn modelId="{89DF8369-A0E1-4366-B8B4-8791EBE0EA8B}" type="presParOf" srcId="{76C7F5DB-FD99-41AA-9BBD-2C4564FFDFD6}" destId="{3DA28469-7624-4122-8320-E482FD9EED61}" srcOrd="1" destOrd="0" presId="urn:microsoft.com/office/officeart/2005/8/layout/pictureOrgChart+Icon"/>
    <dgm:cxn modelId="{F2874C1E-32AC-44A2-9661-E9A14D69E0B2}" type="presParOf" srcId="{76C7F5DB-FD99-41AA-9BBD-2C4564FFDFD6}" destId="{1D399D69-4E2F-4BC1-A8C9-A8D6FD816773}" srcOrd="2" destOrd="0" presId="urn:microsoft.com/office/officeart/2005/8/layout/pictureOrgChart+Icon"/>
    <dgm:cxn modelId="{4221AEED-FA64-4889-89EB-F9506D25F234}" type="presParOf" srcId="{C819DD55-D5A5-4934-97F2-B5E8FE5C5280}" destId="{436AAF51-BDED-41DB-957A-79C220DDD7EF}" srcOrd="2" destOrd="0" presId="urn:microsoft.com/office/officeart/2005/8/layout/pictureOrgChart+Icon"/>
    <dgm:cxn modelId="{94294599-9559-495D-AD4A-EE57266DD6CE}" type="presParOf" srcId="{C819DD55-D5A5-4934-97F2-B5E8FE5C5280}" destId="{123E673A-2BF8-4FD8-9A6F-3907BBAAB9D9}" srcOrd="3" destOrd="0" presId="urn:microsoft.com/office/officeart/2005/8/layout/pictureOrgChart+Icon"/>
    <dgm:cxn modelId="{FE2BDC11-F848-4CFE-9678-F8BEA252402F}" type="presParOf" srcId="{123E673A-2BF8-4FD8-9A6F-3907BBAAB9D9}" destId="{697C5A3D-2A19-4647-ACAC-D15A13EB188F}" srcOrd="0" destOrd="0" presId="urn:microsoft.com/office/officeart/2005/8/layout/pictureOrgChart+Icon"/>
    <dgm:cxn modelId="{3C16BDFB-BCFB-4CE2-AA9A-22C9E52C90BE}" type="presParOf" srcId="{697C5A3D-2A19-4647-ACAC-D15A13EB188F}" destId="{B4153EDF-8E57-4AAC-94E2-CE8B54F5D698}" srcOrd="0" destOrd="0" presId="urn:microsoft.com/office/officeart/2005/8/layout/pictureOrgChart+Icon"/>
    <dgm:cxn modelId="{CC260EC5-5164-4DAC-A757-5E6CE9662663}" type="presParOf" srcId="{697C5A3D-2A19-4647-ACAC-D15A13EB188F}" destId="{CEC8C023-1EA3-4459-92FB-B3A9C5264320}" srcOrd="1" destOrd="0" presId="urn:microsoft.com/office/officeart/2005/8/layout/pictureOrgChart+Icon"/>
    <dgm:cxn modelId="{7EFF0B8B-3E34-4F11-8048-B5EF3D27F75E}" type="presParOf" srcId="{697C5A3D-2A19-4647-ACAC-D15A13EB188F}" destId="{7CD9644D-3F54-4BF4-888D-EA4BE28CB0E7}" srcOrd="2" destOrd="0" presId="urn:microsoft.com/office/officeart/2005/8/layout/pictureOrgChart+Icon"/>
    <dgm:cxn modelId="{4E8814D7-8DB6-476C-9DD9-01326C10D934}" type="presParOf" srcId="{123E673A-2BF8-4FD8-9A6F-3907BBAAB9D9}" destId="{177AD492-5291-4BE3-BF4E-81B676CB68AB}" srcOrd="1" destOrd="0" presId="urn:microsoft.com/office/officeart/2005/8/layout/pictureOrgChart+Icon"/>
    <dgm:cxn modelId="{C2170AB1-7063-4176-B4D0-9D0185056DE0}" type="presParOf" srcId="{123E673A-2BF8-4FD8-9A6F-3907BBAAB9D9}" destId="{193A6294-C5A3-4B79-AEA3-4D9BE2264ADF}" srcOrd="2" destOrd="0" presId="urn:microsoft.com/office/officeart/2005/8/layout/pictureOrgChart+Icon"/>
    <dgm:cxn modelId="{573C090F-7305-455E-9D4A-794F0FA3C8FE}" type="presParOf" srcId="{0E0B47B5-5C66-4A07-A331-A1E2C986BEC8}" destId="{D9ACA360-7EE0-42BC-9E3C-A175038B1780}" srcOrd="2" destOrd="0" presId="urn:microsoft.com/office/officeart/2005/8/layout/pictureOrgChart+Icon"/>
    <dgm:cxn modelId="{6ADA285A-C63C-42C2-8F36-E64F7E772720}" type="presParOf" srcId="{1FA7B066-B293-44F9-9ABF-94026ADCAA2C}" destId="{A7F99D46-8F7E-42AB-AF88-E2AEE83510C6}" srcOrd="8" destOrd="0" presId="urn:microsoft.com/office/officeart/2005/8/layout/pictureOrgChart+Icon"/>
    <dgm:cxn modelId="{25EC61C2-F26C-42DF-8CCD-9E9050286FD9}" type="presParOf" srcId="{1FA7B066-B293-44F9-9ABF-94026ADCAA2C}" destId="{7334E98F-540A-4AB4-AB8F-28972FE4D929}" srcOrd="9" destOrd="0" presId="urn:microsoft.com/office/officeart/2005/8/layout/pictureOrgChart+Icon"/>
    <dgm:cxn modelId="{8AABD1A1-D336-40E9-91CE-D4758D54D476}" type="presParOf" srcId="{7334E98F-540A-4AB4-AB8F-28972FE4D929}" destId="{F3584BAF-3BDF-45D0-B8FA-F9C2BB2F051D}" srcOrd="0" destOrd="0" presId="urn:microsoft.com/office/officeart/2005/8/layout/pictureOrgChart+Icon"/>
    <dgm:cxn modelId="{68E1E587-3630-4A87-AB03-4D28D60B795D}" type="presParOf" srcId="{F3584BAF-3BDF-45D0-B8FA-F9C2BB2F051D}" destId="{06547FF9-DEA6-464B-BE6D-32F46480626E}" srcOrd="0" destOrd="0" presId="urn:microsoft.com/office/officeart/2005/8/layout/pictureOrgChart+Icon"/>
    <dgm:cxn modelId="{0665F2FE-D6F7-4071-905B-6B01E7739736}" type="presParOf" srcId="{F3584BAF-3BDF-45D0-B8FA-F9C2BB2F051D}" destId="{9ABF50F0-6914-4E7E-85D5-A9B12385E636}" srcOrd="1" destOrd="0" presId="urn:microsoft.com/office/officeart/2005/8/layout/pictureOrgChart+Icon"/>
    <dgm:cxn modelId="{10D2DF9F-D882-4AEA-9B41-3DA9E7C9FB04}" type="presParOf" srcId="{F3584BAF-3BDF-45D0-B8FA-F9C2BB2F051D}" destId="{CA571983-73A7-411C-8E8E-D6E593EA05CD}" srcOrd="2" destOrd="0" presId="urn:microsoft.com/office/officeart/2005/8/layout/pictureOrgChart+Icon"/>
    <dgm:cxn modelId="{59BBC0BA-4F1E-4225-901A-E660E4EA4710}" type="presParOf" srcId="{7334E98F-540A-4AB4-AB8F-28972FE4D929}" destId="{72299095-741B-4F13-908D-AA5434557051}" srcOrd="1" destOrd="0" presId="urn:microsoft.com/office/officeart/2005/8/layout/pictureOrgChart+Icon"/>
    <dgm:cxn modelId="{ED81D537-8DB8-4093-AF09-9076A85D68C0}" type="presParOf" srcId="{7334E98F-540A-4AB4-AB8F-28972FE4D929}" destId="{44DFD3D2-B952-428C-8975-805CE13B4E53}" srcOrd="2" destOrd="0" presId="urn:microsoft.com/office/officeart/2005/8/layout/pictureOrgChart+Icon"/>
    <dgm:cxn modelId="{D69E203A-9280-4EEE-BDDA-327F76F7BF5F}" type="presParOf" srcId="{5F2F17C9-BB8A-49B1-B89D-EEF0AA3C211E}" destId="{A12B141A-5228-4431-836F-A671729A2C91}" srcOrd="2" destOrd="0" presId="urn:microsoft.com/office/officeart/2005/8/layout/pictureOrgChart+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99D46-8F7E-42AB-AF88-E2AEE83510C6}">
      <dsp:nvSpPr>
        <dsp:cNvPr id="0" name=""/>
        <dsp:cNvSpPr/>
      </dsp:nvSpPr>
      <dsp:spPr>
        <a:xfrm>
          <a:off x="5685860" y="808333"/>
          <a:ext cx="3816264" cy="329697"/>
        </a:xfrm>
        <a:custGeom>
          <a:avLst/>
          <a:gdLst/>
          <a:ahLst/>
          <a:cxnLst/>
          <a:rect l="0" t="0" r="0" b="0"/>
          <a:pathLst>
            <a:path>
              <a:moveTo>
                <a:pt x="0" y="0"/>
              </a:moveTo>
              <a:lnTo>
                <a:pt x="0" y="165852"/>
              </a:lnTo>
              <a:lnTo>
                <a:pt x="3816264" y="165852"/>
              </a:lnTo>
              <a:lnTo>
                <a:pt x="3816264" y="329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AAF51-BDED-41DB-957A-79C220DDD7EF}">
      <dsp:nvSpPr>
        <dsp:cNvPr id="0" name=""/>
        <dsp:cNvSpPr/>
      </dsp:nvSpPr>
      <dsp:spPr>
        <a:xfrm>
          <a:off x="6989833" y="1863732"/>
          <a:ext cx="234064" cy="1825702"/>
        </a:xfrm>
        <a:custGeom>
          <a:avLst/>
          <a:gdLst/>
          <a:ahLst/>
          <a:cxnLst/>
          <a:rect l="0" t="0" r="0" b="0"/>
          <a:pathLst>
            <a:path>
              <a:moveTo>
                <a:pt x="0" y="0"/>
              </a:moveTo>
              <a:lnTo>
                <a:pt x="0" y="1825702"/>
              </a:lnTo>
              <a:lnTo>
                <a:pt x="234064" y="182570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083BCE-D909-4185-9580-B9DDAF737E6D}">
      <dsp:nvSpPr>
        <dsp:cNvPr id="0" name=""/>
        <dsp:cNvSpPr/>
      </dsp:nvSpPr>
      <dsp:spPr>
        <a:xfrm>
          <a:off x="6989833" y="1863732"/>
          <a:ext cx="234064" cy="717797"/>
        </a:xfrm>
        <a:custGeom>
          <a:avLst/>
          <a:gdLst/>
          <a:ahLst/>
          <a:cxnLst/>
          <a:rect l="0" t="0" r="0" b="0"/>
          <a:pathLst>
            <a:path>
              <a:moveTo>
                <a:pt x="0" y="0"/>
              </a:moveTo>
              <a:lnTo>
                <a:pt x="0" y="717797"/>
              </a:lnTo>
              <a:lnTo>
                <a:pt x="234064" y="7177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C20A17-2ED2-4682-9722-F018A5A9656B}">
      <dsp:nvSpPr>
        <dsp:cNvPr id="0" name=""/>
        <dsp:cNvSpPr/>
      </dsp:nvSpPr>
      <dsp:spPr>
        <a:xfrm>
          <a:off x="5685860" y="808333"/>
          <a:ext cx="1928144" cy="329697"/>
        </a:xfrm>
        <a:custGeom>
          <a:avLst/>
          <a:gdLst/>
          <a:ahLst/>
          <a:cxnLst/>
          <a:rect l="0" t="0" r="0" b="0"/>
          <a:pathLst>
            <a:path>
              <a:moveTo>
                <a:pt x="0" y="0"/>
              </a:moveTo>
              <a:lnTo>
                <a:pt x="0" y="165852"/>
              </a:lnTo>
              <a:lnTo>
                <a:pt x="1928144" y="165852"/>
              </a:lnTo>
              <a:lnTo>
                <a:pt x="1928144" y="329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1F493-4919-4CF8-A672-8981004614E0}">
      <dsp:nvSpPr>
        <dsp:cNvPr id="0" name=""/>
        <dsp:cNvSpPr/>
      </dsp:nvSpPr>
      <dsp:spPr>
        <a:xfrm>
          <a:off x="5101713" y="1918245"/>
          <a:ext cx="234064" cy="717797"/>
        </a:xfrm>
        <a:custGeom>
          <a:avLst/>
          <a:gdLst/>
          <a:ahLst/>
          <a:cxnLst/>
          <a:rect l="0" t="0" r="0" b="0"/>
          <a:pathLst>
            <a:path>
              <a:moveTo>
                <a:pt x="0" y="0"/>
              </a:moveTo>
              <a:lnTo>
                <a:pt x="0" y="717797"/>
              </a:lnTo>
              <a:lnTo>
                <a:pt x="234064" y="7177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C9343-688A-41D9-8640-1E7EF304451E}">
      <dsp:nvSpPr>
        <dsp:cNvPr id="0" name=""/>
        <dsp:cNvSpPr/>
      </dsp:nvSpPr>
      <dsp:spPr>
        <a:xfrm>
          <a:off x="5640140" y="808333"/>
          <a:ext cx="91440" cy="329697"/>
        </a:xfrm>
        <a:custGeom>
          <a:avLst/>
          <a:gdLst/>
          <a:ahLst/>
          <a:cxnLst/>
          <a:rect l="0" t="0" r="0" b="0"/>
          <a:pathLst>
            <a:path>
              <a:moveTo>
                <a:pt x="45720" y="0"/>
              </a:moveTo>
              <a:lnTo>
                <a:pt x="45720" y="165852"/>
              </a:lnTo>
              <a:lnTo>
                <a:pt x="85745" y="165852"/>
              </a:lnTo>
              <a:lnTo>
                <a:pt x="85745" y="329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FCDEC-5882-441F-8DC4-26282D38529B}">
      <dsp:nvSpPr>
        <dsp:cNvPr id="0" name=""/>
        <dsp:cNvSpPr/>
      </dsp:nvSpPr>
      <dsp:spPr>
        <a:xfrm>
          <a:off x="3213593" y="1918245"/>
          <a:ext cx="234064" cy="717797"/>
        </a:xfrm>
        <a:custGeom>
          <a:avLst/>
          <a:gdLst/>
          <a:ahLst/>
          <a:cxnLst/>
          <a:rect l="0" t="0" r="0" b="0"/>
          <a:pathLst>
            <a:path>
              <a:moveTo>
                <a:pt x="0" y="0"/>
              </a:moveTo>
              <a:lnTo>
                <a:pt x="0" y="717797"/>
              </a:lnTo>
              <a:lnTo>
                <a:pt x="234064" y="7177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DFACF-BD42-4F7B-BA08-B3E4745441BA}">
      <dsp:nvSpPr>
        <dsp:cNvPr id="0" name=""/>
        <dsp:cNvSpPr/>
      </dsp:nvSpPr>
      <dsp:spPr>
        <a:xfrm>
          <a:off x="3837765" y="808333"/>
          <a:ext cx="1848094" cy="329697"/>
        </a:xfrm>
        <a:custGeom>
          <a:avLst/>
          <a:gdLst/>
          <a:ahLst/>
          <a:cxnLst/>
          <a:rect l="0" t="0" r="0" b="0"/>
          <a:pathLst>
            <a:path>
              <a:moveTo>
                <a:pt x="1848094" y="0"/>
              </a:moveTo>
              <a:lnTo>
                <a:pt x="1848094" y="165852"/>
              </a:lnTo>
              <a:lnTo>
                <a:pt x="0" y="165852"/>
              </a:lnTo>
              <a:lnTo>
                <a:pt x="0" y="329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A2C860-97ED-47E0-BF86-6AF69995C448}">
      <dsp:nvSpPr>
        <dsp:cNvPr id="0" name=""/>
        <dsp:cNvSpPr/>
      </dsp:nvSpPr>
      <dsp:spPr>
        <a:xfrm>
          <a:off x="1325473" y="1918245"/>
          <a:ext cx="234064" cy="717797"/>
        </a:xfrm>
        <a:custGeom>
          <a:avLst/>
          <a:gdLst/>
          <a:ahLst/>
          <a:cxnLst/>
          <a:rect l="0" t="0" r="0" b="0"/>
          <a:pathLst>
            <a:path>
              <a:moveTo>
                <a:pt x="0" y="0"/>
              </a:moveTo>
              <a:lnTo>
                <a:pt x="0" y="717797"/>
              </a:lnTo>
              <a:lnTo>
                <a:pt x="234064" y="7177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C2A22E-CBFF-41F9-B583-5CB93DF501A7}">
      <dsp:nvSpPr>
        <dsp:cNvPr id="0" name=""/>
        <dsp:cNvSpPr/>
      </dsp:nvSpPr>
      <dsp:spPr>
        <a:xfrm>
          <a:off x="1949645" y="808333"/>
          <a:ext cx="3736214" cy="329697"/>
        </a:xfrm>
        <a:custGeom>
          <a:avLst/>
          <a:gdLst/>
          <a:ahLst/>
          <a:cxnLst/>
          <a:rect l="0" t="0" r="0" b="0"/>
          <a:pathLst>
            <a:path>
              <a:moveTo>
                <a:pt x="3736214" y="0"/>
              </a:moveTo>
              <a:lnTo>
                <a:pt x="3736214" y="165852"/>
              </a:lnTo>
              <a:lnTo>
                <a:pt x="0" y="165852"/>
              </a:lnTo>
              <a:lnTo>
                <a:pt x="0" y="329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40040-7892-455E-A8C1-9892E6DDD98D}">
      <dsp:nvSpPr>
        <dsp:cNvPr id="0" name=""/>
        <dsp:cNvSpPr/>
      </dsp:nvSpPr>
      <dsp:spPr>
        <a:xfrm>
          <a:off x="4091998" y="0"/>
          <a:ext cx="3187723" cy="8083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Mrs McGee</a:t>
          </a:r>
        </a:p>
        <a:p>
          <a:pPr lvl="0" algn="ctr" defTabSz="400050">
            <a:lnSpc>
              <a:spcPct val="90000"/>
            </a:lnSpc>
            <a:spcBef>
              <a:spcPct val="0"/>
            </a:spcBef>
            <a:spcAft>
              <a:spcPct val="35000"/>
            </a:spcAft>
          </a:pPr>
          <a:r>
            <a:rPr lang="en-US" sz="900" kern="1200" dirty="0" smtClean="0"/>
            <a:t>Depute Head Teacher (Acting)</a:t>
          </a:r>
        </a:p>
        <a:p>
          <a:pPr lvl="0" algn="ctr" defTabSz="400050">
            <a:lnSpc>
              <a:spcPct val="90000"/>
            </a:lnSpc>
            <a:spcBef>
              <a:spcPct val="0"/>
            </a:spcBef>
            <a:spcAft>
              <a:spcPct val="35000"/>
            </a:spcAft>
          </a:pPr>
          <a:r>
            <a:rPr lang="en-US" sz="900" kern="1200" dirty="0" smtClean="0"/>
            <a:t>Student Support – Equity &amp; Inclusion</a:t>
          </a:r>
        </a:p>
        <a:p>
          <a:pPr lvl="0" algn="ctr" defTabSz="400050">
            <a:lnSpc>
              <a:spcPct val="90000"/>
            </a:lnSpc>
            <a:spcBef>
              <a:spcPct val="0"/>
            </a:spcBef>
            <a:spcAft>
              <a:spcPct val="35000"/>
            </a:spcAft>
          </a:pPr>
          <a:r>
            <a:rPr lang="en-US" sz="900" kern="1200" dirty="0" smtClean="0"/>
            <a:t>S1 &amp; S2 Year Head</a:t>
          </a:r>
          <a:endParaRPr lang="en-US" sz="900" kern="1200" dirty="0"/>
        </a:p>
      </dsp:txBody>
      <dsp:txXfrm>
        <a:off x="4091998" y="0"/>
        <a:ext cx="3187723" cy="808333"/>
      </dsp:txXfrm>
    </dsp:sp>
    <dsp:sp modelId="{3744CDA2-5477-4528-B25F-DF533E529FB4}">
      <dsp:nvSpPr>
        <dsp:cNvPr id="0" name=""/>
        <dsp:cNvSpPr/>
      </dsp:nvSpPr>
      <dsp:spPr>
        <a:xfrm rot="5400000">
          <a:off x="4198071" y="-1775"/>
          <a:ext cx="656279" cy="6598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EE3FC5-304C-4058-9C94-01522B2EECFF}">
      <dsp:nvSpPr>
        <dsp:cNvPr id="0" name=""/>
        <dsp:cNvSpPr/>
      </dsp:nvSpPr>
      <dsp:spPr>
        <a:xfrm>
          <a:off x="1169431" y="1138030"/>
          <a:ext cx="1560429" cy="7802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Mrs Gordon</a:t>
          </a:r>
        </a:p>
        <a:p>
          <a:pPr lvl="0" algn="ctr" defTabSz="400050">
            <a:lnSpc>
              <a:spcPct val="90000"/>
            </a:lnSpc>
            <a:spcBef>
              <a:spcPct val="0"/>
            </a:spcBef>
            <a:spcAft>
              <a:spcPct val="35000"/>
            </a:spcAft>
          </a:pPr>
          <a:r>
            <a:rPr lang="en-US" sz="900" kern="1200" dirty="0" smtClean="0"/>
            <a:t>PTC Head of House</a:t>
          </a:r>
        </a:p>
        <a:p>
          <a:pPr lvl="0" algn="ctr" defTabSz="400050">
            <a:lnSpc>
              <a:spcPct val="90000"/>
            </a:lnSpc>
            <a:spcBef>
              <a:spcPct val="0"/>
            </a:spcBef>
            <a:spcAft>
              <a:spcPct val="35000"/>
            </a:spcAft>
          </a:pPr>
          <a:r>
            <a:rPr lang="en-US" sz="900" kern="1200" dirty="0" smtClean="0"/>
            <a:t>Cochran </a:t>
          </a:r>
          <a:endParaRPr lang="en-US" sz="900" kern="1200" dirty="0"/>
        </a:p>
      </dsp:txBody>
      <dsp:txXfrm>
        <a:off x="1169431" y="1138030"/>
        <a:ext cx="1560429" cy="780214"/>
      </dsp:txXfrm>
    </dsp:sp>
    <dsp:sp modelId="{AF148E87-AB27-4C3C-931C-665F21CF534C}">
      <dsp:nvSpPr>
        <dsp:cNvPr id="0" name=""/>
        <dsp:cNvSpPr/>
      </dsp:nvSpPr>
      <dsp:spPr>
        <a:xfrm>
          <a:off x="1247452" y="1216052"/>
          <a:ext cx="468128" cy="62417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C0E7D0-265B-43EC-8D69-35326E2339D6}">
      <dsp:nvSpPr>
        <dsp:cNvPr id="0" name=""/>
        <dsp:cNvSpPr/>
      </dsp:nvSpPr>
      <dsp:spPr>
        <a:xfrm>
          <a:off x="1559538" y="2245935"/>
          <a:ext cx="1560429" cy="7802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Miss Stevenson</a:t>
          </a:r>
        </a:p>
        <a:p>
          <a:pPr lvl="0" algn="ctr" defTabSz="400050">
            <a:lnSpc>
              <a:spcPct val="90000"/>
            </a:lnSpc>
            <a:spcBef>
              <a:spcPct val="0"/>
            </a:spcBef>
            <a:spcAft>
              <a:spcPct val="35000"/>
            </a:spcAft>
          </a:pPr>
          <a:r>
            <a:rPr lang="en-US" sz="900" kern="1200" dirty="0" smtClean="0"/>
            <a:t>Teacher of Wellbeing</a:t>
          </a:r>
        </a:p>
        <a:p>
          <a:pPr lvl="0" algn="ctr" defTabSz="400050">
            <a:lnSpc>
              <a:spcPct val="90000"/>
            </a:lnSpc>
            <a:spcBef>
              <a:spcPct val="0"/>
            </a:spcBef>
            <a:spcAft>
              <a:spcPct val="35000"/>
            </a:spcAft>
          </a:pPr>
          <a:r>
            <a:rPr lang="en-US" sz="900" kern="1200" dirty="0" smtClean="0"/>
            <a:t>Cochran</a:t>
          </a:r>
          <a:endParaRPr lang="en-US" sz="900" kern="1200" dirty="0"/>
        </a:p>
      </dsp:txBody>
      <dsp:txXfrm>
        <a:off x="1559538" y="2245935"/>
        <a:ext cx="1560429" cy="780214"/>
      </dsp:txXfrm>
    </dsp:sp>
    <dsp:sp modelId="{55359AB6-48C6-48FC-93C2-8DE2E8B84293}">
      <dsp:nvSpPr>
        <dsp:cNvPr id="0" name=""/>
        <dsp:cNvSpPr/>
      </dsp:nvSpPr>
      <dsp:spPr>
        <a:xfrm>
          <a:off x="1637559" y="2323957"/>
          <a:ext cx="468128" cy="6241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5C58F-224A-4EB4-AAF3-530FF532DDA5}">
      <dsp:nvSpPr>
        <dsp:cNvPr id="0" name=""/>
        <dsp:cNvSpPr/>
      </dsp:nvSpPr>
      <dsp:spPr>
        <a:xfrm>
          <a:off x="3057550" y="1138030"/>
          <a:ext cx="1560429" cy="7802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Mrs Landos-Mackay</a:t>
          </a:r>
        </a:p>
        <a:p>
          <a:pPr lvl="0" algn="ctr" defTabSz="400050">
            <a:lnSpc>
              <a:spcPct val="90000"/>
            </a:lnSpc>
            <a:spcBef>
              <a:spcPct val="0"/>
            </a:spcBef>
            <a:spcAft>
              <a:spcPct val="35000"/>
            </a:spcAft>
          </a:pPr>
          <a:r>
            <a:rPr lang="en-US" sz="900" kern="1200" dirty="0" smtClean="0"/>
            <a:t>PT Head of House</a:t>
          </a:r>
        </a:p>
        <a:p>
          <a:pPr lvl="0" algn="ctr" defTabSz="400050">
            <a:lnSpc>
              <a:spcPct val="90000"/>
            </a:lnSpc>
            <a:spcBef>
              <a:spcPct val="0"/>
            </a:spcBef>
            <a:spcAft>
              <a:spcPct val="35000"/>
            </a:spcAft>
          </a:pPr>
          <a:r>
            <a:rPr lang="en-US" sz="900" kern="1200" dirty="0" smtClean="0"/>
            <a:t>Honeyman</a:t>
          </a:r>
          <a:endParaRPr lang="en-US" sz="900" kern="1200" dirty="0"/>
        </a:p>
      </dsp:txBody>
      <dsp:txXfrm>
        <a:off x="3057550" y="1138030"/>
        <a:ext cx="1560429" cy="780214"/>
      </dsp:txXfrm>
    </dsp:sp>
    <dsp:sp modelId="{2414B94B-1442-431C-9670-0D1BFC20DCA4}">
      <dsp:nvSpPr>
        <dsp:cNvPr id="0" name=""/>
        <dsp:cNvSpPr/>
      </dsp:nvSpPr>
      <dsp:spPr>
        <a:xfrm>
          <a:off x="3135572" y="1216052"/>
          <a:ext cx="468128" cy="62417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6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DEFE1-1E8B-4EB6-8C95-DA3CA2EAEB1A}">
      <dsp:nvSpPr>
        <dsp:cNvPr id="0" name=""/>
        <dsp:cNvSpPr/>
      </dsp:nvSpPr>
      <dsp:spPr>
        <a:xfrm>
          <a:off x="3447658" y="2245935"/>
          <a:ext cx="1560429" cy="7802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Miss Rafferty</a:t>
          </a:r>
        </a:p>
        <a:p>
          <a:pPr lvl="0" algn="ctr" defTabSz="400050">
            <a:lnSpc>
              <a:spcPct val="90000"/>
            </a:lnSpc>
            <a:spcBef>
              <a:spcPct val="0"/>
            </a:spcBef>
            <a:spcAft>
              <a:spcPct val="35000"/>
            </a:spcAft>
          </a:pPr>
          <a:r>
            <a:rPr lang="en-US" sz="900" kern="1200" dirty="0" smtClean="0"/>
            <a:t>Teacher of Wellbeing</a:t>
          </a:r>
        </a:p>
        <a:p>
          <a:pPr lvl="0" algn="ctr" defTabSz="400050">
            <a:lnSpc>
              <a:spcPct val="90000"/>
            </a:lnSpc>
            <a:spcBef>
              <a:spcPct val="0"/>
            </a:spcBef>
            <a:spcAft>
              <a:spcPct val="35000"/>
            </a:spcAft>
          </a:pPr>
          <a:r>
            <a:rPr lang="en-US" sz="900" kern="1200" dirty="0" smtClean="0"/>
            <a:t>Honeyman</a:t>
          </a:r>
          <a:endParaRPr lang="en-US" sz="900" kern="1200" dirty="0"/>
        </a:p>
      </dsp:txBody>
      <dsp:txXfrm>
        <a:off x="3447658" y="2245935"/>
        <a:ext cx="1560429" cy="780214"/>
      </dsp:txXfrm>
    </dsp:sp>
    <dsp:sp modelId="{4447E8C9-C346-4942-94DB-76C122BF5F3F}">
      <dsp:nvSpPr>
        <dsp:cNvPr id="0" name=""/>
        <dsp:cNvSpPr/>
      </dsp:nvSpPr>
      <dsp:spPr>
        <a:xfrm>
          <a:off x="3525679" y="2323957"/>
          <a:ext cx="468128" cy="6241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E5EA8D-1AF2-46AD-BD9E-81D1501C0EBE}">
      <dsp:nvSpPr>
        <dsp:cNvPr id="0" name=""/>
        <dsp:cNvSpPr/>
      </dsp:nvSpPr>
      <dsp:spPr>
        <a:xfrm>
          <a:off x="4945670" y="1138030"/>
          <a:ext cx="1560429" cy="7802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Mr Gibson</a:t>
          </a:r>
        </a:p>
        <a:p>
          <a:pPr lvl="0" algn="ctr" defTabSz="400050">
            <a:lnSpc>
              <a:spcPct val="90000"/>
            </a:lnSpc>
            <a:spcBef>
              <a:spcPct val="0"/>
            </a:spcBef>
            <a:spcAft>
              <a:spcPct val="35000"/>
            </a:spcAft>
          </a:pPr>
          <a:r>
            <a:rPr lang="en-US" sz="900" kern="1200" dirty="0" smtClean="0"/>
            <a:t>PT Head of House</a:t>
          </a:r>
        </a:p>
        <a:p>
          <a:pPr lvl="0" algn="ctr" defTabSz="400050">
            <a:lnSpc>
              <a:spcPct val="90000"/>
            </a:lnSpc>
            <a:spcBef>
              <a:spcPct val="0"/>
            </a:spcBef>
            <a:spcAft>
              <a:spcPct val="35000"/>
            </a:spcAft>
          </a:pPr>
          <a:r>
            <a:rPr lang="en-US" sz="900" kern="1200" dirty="0" smtClean="0"/>
            <a:t>Wood</a:t>
          </a:r>
          <a:endParaRPr lang="en-US" sz="900" kern="1200" dirty="0"/>
        </a:p>
      </dsp:txBody>
      <dsp:txXfrm>
        <a:off x="4945670" y="1138030"/>
        <a:ext cx="1560429" cy="780214"/>
      </dsp:txXfrm>
    </dsp:sp>
    <dsp:sp modelId="{63DA0369-B7E1-4D3D-ADAD-E0D4B64D275A}">
      <dsp:nvSpPr>
        <dsp:cNvPr id="0" name=""/>
        <dsp:cNvSpPr/>
      </dsp:nvSpPr>
      <dsp:spPr>
        <a:xfrm>
          <a:off x="5023692" y="1216052"/>
          <a:ext cx="468128" cy="624171"/>
        </a:xfrm>
        <a:prstGeom prst="rect">
          <a:avLst/>
        </a:prstGeom>
        <a:blipFill rotWithShape="1">
          <a:blip xmlns:r="http://schemas.openxmlformats.org/officeDocument/2006/relationships" r:embed="rId6"/>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2B6B4A-0881-4F4C-BCFA-526FBCDF3575}">
      <dsp:nvSpPr>
        <dsp:cNvPr id="0" name=""/>
        <dsp:cNvSpPr/>
      </dsp:nvSpPr>
      <dsp:spPr>
        <a:xfrm>
          <a:off x="5335778" y="2245935"/>
          <a:ext cx="1560429" cy="7802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Mrs Thomson</a:t>
          </a:r>
        </a:p>
        <a:p>
          <a:pPr lvl="0" algn="ctr" defTabSz="400050">
            <a:lnSpc>
              <a:spcPct val="90000"/>
            </a:lnSpc>
            <a:spcBef>
              <a:spcPct val="0"/>
            </a:spcBef>
            <a:spcAft>
              <a:spcPct val="35000"/>
            </a:spcAft>
          </a:pPr>
          <a:r>
            <a:rPr lang="en-US" sz="900" kern="1200" dirty="0" smtClean="0"/>
            <a:t>Teacher of Wellbeing</a:t>
          </a:r>
        </a:p>
        <a:p>
          <a:pPr lvl="0" algn="ctr" defTabSz="400050">
            <a:lnSpc>
              <a:spcPct val="90000"/>
            </a:lnSpc>
            <a:spcBef>
              <a:spcPct val="0"/>
            </a:spcBef>
            <a:spcAft>
              <a:spcPct val="35000"/>
            </a:spcAft>
          </a:pPr>
          <a:r>
            <a:rPr lang="en-US" sz="900" kern="1200" dirty="0" smtClean="0"/>
            <a:t>Wood</a:t>
          </a:r>
          <a:endParaRPr lang="en-US" sz="900" kern="1200" dirty="0"/>
        </a:p>
      </dsp:txBody>
      <dsp:txXfrm>
        <a:off x="5335778" y="2245935"/>
        <a:ext cx="1560429" cy="780214"/>
      </dsp:txXfrm>
    </dsp:sp>
    <dsp:sp modelId="{18996B92-01A0-47E0-AA3A-B2878D951D1B}">
      <dsp:nvSpPr>
        <dsp:cNvPr id="0" name=""/>
        <dsp:cNvSpPr/>
      </dsp:nvSpPr>
      <dsp:spPr>
        <a:xfrm>
          <a:off x="5413799" y="2323957"/>
          <a:ext cx="468128" cy="62417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5661BA-CD05-4F8D-A680-F9D02F47D5A4}">
      <dsp:nvSpPr>
        <dsp:cNvPr id="0" name=""/>
        <dsp:cNvSpPr/>
      </dsp:nvSpPr>
      <dsp:spPr>
        <a:xfrm>
          <a:off x="6833790" y="1138030"/>
          <a:ext cx="1560429" cy="72570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Mrs Dewar</a:t>
          </a:r>
        </a:p>
        <a:p>
          <a:pPr lvl="0" algn="ctr" defTabSz="400050">
            <a:lnSpc>
              <a:spcPct val="90000"/>
            </a:lnSpc>
            <a:spcBef>
              <a:spcPct val="0"/>
            </a:spcBef>
            <a:spcAft>
              <a:spcPct val="35000"/>
            </a:spcAft>
          </a:pPr>
          <a:r>
            <a:rPr lang="en-US" sz="900" kern="1200" dirty="0" smtClean="0"/>
            <a:t>PT Support for Learning</a:t>
          </a:r>
          <a:endParaRPr lang="en-US" sz="900" kern="1200" dirty="0"/>
        </a:p>
      </dsp:txBody>
      <dsp:txXfrm>
        <a:off x="6833790" y="1138030"/>
        <a:ext cx="1560429" cy="725701"/>
      </dsp:txXfrm>
    </dsp:sp>
    <dsp:sp modelId="{A24146CF-2CAA-47A2-A51D-CD505E05062F}">
      <dsp:nvSpPr>
        <dsp:cNvPr id="0" name=""/>
        <dsp:cNvSpPr/>
      </dsp:nvSpPr>
      <dsp:spPr>
        <a:xfrm>
          <a:off x="6927826" y="1207127"/>
          <a:ext cx="468128" cy="624171"/>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6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53D97-D96A-4825-A949-C508C836B380}">
      <dsp:nvSpPr>
        <dsp:cNvPr id="0" name=""/>
        <dsp:cNvSpPr/>
      </dsp:nvSpPr>
      <dsp:spPr>
        <a:xfrm>
          <a:off x="7223897" y="2191422"/>
          <a:ext cx="1560429" cy="7802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Mrs Gray &amp; </a:t>
          </a:r>
          <a:r>
            <a:rPr lang="en-US" sz="900" kern="1200" dirty="0" err="1" smtClean="0"/>
            <a:t>Ms</a:t>
          </a:r>
          <a:r>
            <a:rPr lang="en-US" sz="900" kern="1200" dirty="0" smtClean="0"/>
            <a:t> </a:t>
          </a:r>
          <a:r>
            <a:rPr lang="en-US" sz="900" kern="1200" dirty="0" err="1" smtClean="0"/>
            <a:t>Carr</a:t>
          </a:r>
          <a:endParaRPr lang="en-US" sz="900" kern="1200" dirty="0" smtClean="0"/>
        </a:p>
        <a:p>
          <a:pPr lvl="0" algn="ctr" defTabSz="400050">
            <a:lnSpc>
              <a:spcPct val="90000"/>
            </a:lnSpc>
            <a:spcBef>
              <a:spcPct val="0"/>
            </a:spcBef>
            <a:spcAft>
              <a:spcPct val="35000"/>
            </a:spcAft>
          </a:pPr>
          <a:r>
            <a:rPr lang="en-US" sz="900" kern="1200" dirty="0" smtClean="0"/>
            <a:t>Support for Learning Teacher</a:t>
          </a:r>
          <a:endParaRPr lang="en-US" sz="900" kern="1200" dirty="0"/>
        </a:p>
      </dsp:txBody>
      <dsp:txXfrm>
        <a:off x="7223897" y="2191422"/>
        <a:ext cx="1560429" cy="780214"/>
      </dsp:txXfrm>
    </dsp:sp>
    <dsp:sp modelId="{C426A239-7724-4DBF-A07D-1E0BCD160B40}">
      <dsp:nvSpPr>
        <dsp:cNvPr id="0" name=""/>
        <dsp:cNvSpPr/>
      </dsp:nvSpPr>
      <dsp:spPr>
        <a:xfrm rot="10800000" flipH="1" flipV="1">
          <a:off x="7296493" y="2326184"/>
          <a:ext cx="442166" cy="476349"/>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7000" b="-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53EDF-8E57-4AAC-94E2-CE8B54F5D698}">
      <dsp:nvSpPr>
        <dsp:cNvPr id="0" name=""/>
        <dsp:cNvSpPr/>
      </dsp:nvSpPr>
      <dsp:spPr>
        <a:xfrm>
          <a:off x="7223897" y="3299327"/>
          <a:ext cx="1560429" cy="7802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Mrs Hill</a:t>
          </a:r>
        </a:p>
        <a:p>
          <a:pPr lvl="0" algn="ctr" defTabSz="400050">
            <a:lnSpc>
              <a:spcPct val="90000"/>
            </a:lnSpc>
            <a:spcBef>
              <a:spcPct val="0"/>
            </a:spcBef>
            <a:spcAft>
              <a:spcPct val="35000"/>
            </a:spcAft>
          </a:pPr>
          <a:r>
            <a:rPr lang="en-US" sz="900" kern="1200" dirty="0" smtClean="0"/>
            <a:t>Small Group Setting Teacher</a:t>
          </a:r>
          <a:endParaRPr lang="en-US" sz="900" kern="1200" dirty="0"/>
        </a:p>
      </dsp:txBody>
      <dsp:txXfrm>
        <a:off x="7223897" y="3299327"/>
        <a:ext cx="1560429" cy="780214"/>
      </dsp:txXfrm>
    </dsp:sp>
    <dsp:sp modelId="{CEC8C023-1EA3-4459-92FB-B3A9C5264320}">
      <dsp:nvSpPr>
        <dsp:cNvPr id="0" name=""/>
        <dsp:cNvSpPr/>
      </dsp:nvSpPr>
      <dsp:spPr>
        <a:xfrm>
          <a:off x="7301919" y="3377348"/>
          <a:ext cx="468128" cy="624171"/>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547FF9-DEA6-464B-BE6D-32F46480626E}">
      <dsp:nvSpPr>
        <dsp:cNvPr id="0" name=""/>
        <dsp:cNvSpPr/>
      </dsp:nvSpPr>
      <dsp:spPr>
        <a:xfrm>
          <a:off x="8721910" y="1138030"/>
          <a:ext cx="1560429" cy="78021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009"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Mrs Fraser</a:t>
          </a:r>
        </a:p>
        <a:p>
          <a:pPr lvl="0" algn="ctr" defTabSz="400050">
            <a:lnSpc>
              <a:spcPct val="90000"/>
            </a:lnSpc>
            <a:spcBef>
              <a:spcPct val="0"/>
            </a:spcBef>
            <a:spcAft>
              <a:spcPct val="35000"/>
            </a:spcAft>
          </a:pPr>
          <a:r>
            <a:rPr lang="en-US" sz="900" kern="1200" dirty="0" smtClean="0"/>
            <a:t>Student Support Manager</a:t>
          </a:r>
          <a:endParaRPr lang="en-US" sz="900" kern="1200" dirty="0"/>
        </a:p>
      </dsp:txBody>
      <dsp:txXfrm>
        <a:off x="8721910" y="1138030"/>
        <a:ext cx="1560429" cy="780214"/>
      </dsp:txXfrm>
    </dsp:sp>
    <dsp:sp modelId="{9ABF50F0-6914-4E7E-85D5-A9B12385E636}">
      <dsp:nvSpPr>
        <dsp:cNvPr id="0" name=""/>
        <dsp:cNvSpPr/>
      </dsp:nvSpPr>
      <dsp:spPr>
        <a:xfrm>
          <a:off x="8799931" y="1216052"/>
          <a:ext cx="468128" cy="62417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t="-6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F5214-9847-4EDC-AA03-54418EDE19B9}"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E7691-F09F-48DB-806A-599ED06A77B8}" type="slidenum">
              <a:rPr lang="en-GB" smtClean="0"/>
              <a:t>‹#›</a:t>
            </a:fld>
            <a:endParaRPr lang="en-GB"/>
          </a:p>
        </p:txBody>
      </p:sp>
    </p:spTree>
    <p:extLst>
      <p:ext uri="{BB962C8B-B14F-4D97-AF65-F5344CB8AC3E}">
        <p14:creationId xmlns:p14="http://schemas.microsoft.com/office/powerpoint/2010/main" val="280805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Armadale</a:t>
            </a:r>
            <a:r>
              <a:rPr lang="en-GB" baseline="0" dirty="0" smtClean="0"/>
              <a:t> Academy.</a:t>
            </a:r>
          </a:p>
          <a:p>
            <a:r>
              <a:rPr lang="en-GB" baseline="0" dirty="0" smtClean="0"/>
              <a:t>Jen McGee – Acting DHT with responsibility for Student Support, Year Head for S1 and S2</a:t>
            </a:r>
          </a:p>
          <a:p>
            <a:r>
              <a:rPr lang="en-GB" baseline="0" dirty="0" smtClean="0"/>
              <a:t>Although Acting position, I have worked in Armadale Academy for over 11 years and know the school and community well. I am doing Mr </a:t>
            </a:r>
            <a:r>
              <a:rPr lang="en-GB" baseline="0" dirty="0" err="1" smtClean="0"/>
              <a:t>Speedie’s</a:t>
            </a:r>
            <a:r>
              <a:rPr lang="en-GB" baseline="0" dirty="0" smtClean="0"/>
              <a:t> job whilst he is on secondment to the council.</a:t>
            </a:r>
          </a:p>
          <a:p>
            <a:endParaRPr lang="en-GB" baseline="0" dirty="0" smtClean="0"/>
          </a:p>
          <a:p>
            <a:r>
              <a:rPr lang="en-GB" baseline="0" dirty="0" smtClean="0"/>
              <a:t>I am going to talk through what Student Support at Armadale Academy looks like.</a:t>
            </a:r>
          </a:p>
          <a:p>
            <a:endParaRPr lang="en-GB" baseline="0" dirty="0" smtClean="0"/>
          </a:p>
          <a:p>
            <a:r>
              <a:rPr lang="en-GB" baseline="0" dirty="0" smtClean="0"/>
              <a:t>House Structure – we have three houses Cochran, </a:t>
            </a:r>
            <a:r>
              <a:rPr lang="en-GB" baseline="0" dirty="0" err="1" smtClean="0"/>
              <a:t>Honeyman</a:t>
            </a:r>
            <a:r>
              <a:rPr lang="en-GB" baseline="0" dirty="0" smtClean="0"/>
              <a:t> and Wood – names associated with Armadale.</a:t>
            </a:r>
          </a:p>
          <a:p>
            <a:endParaRPr lang="en-GB" baseline="0" dirty="0" smtClean="0"/>
          </a:p>
          <a:p>
            <a:r>
              <a:rPr lang="en-GB" baseline="0" dirty="0" smtClean="0"/>
              <a:t>Each House has a Head of House, Teacher of Wellbeing a PSW and roughly has a third of the school on their caseload from S1 – S6</a:t>
            </a:r>
          </a:p>
          <a:p>
            <a:endParaRPr lang="en-GB" baseline="0" dirty="0" smtClean="0"/>
          </a:p>
          <a:p>
            <a:r>
              <a:rPr lang="en-GB" dirty="0" smtClean="0"/>
              <a:t>We have had a lot of</a:t>
            </a:r>
            <a:r>
              <a:rPr lang="en-GB" baseline="0" dirty="0" smtClean="0"/>
              <a:t> change in the last 12 months with </a:t>
            </a:r>
            <a:r>
              <a:rPr lang="en-GB" dirty="0" smtClean="0"/>
              <a:t>Maternity Covers and two of our Heads </a:t>
            </a:r>
          </a:p>
          <a:p>
            <a:r>
              <a:rPr lang="en-GB" dirty="0" smtClean="0"/>
              <a:t>Acting</a:t>
            </a:r>
            <a:r>
              <a:rPr lang="en-GB" baseline="0" dirty="0" smtClean="0"/>
              <a:t> Posts</a:t>
            </a:r>
          </a:p>
          <a:p>
            <a:endParaRPr lang="en-GB" baseline="0" dirty="0" smtClean="0"/>
          </a:p>
          <a:p>
            <a:r>
              <a:rPr lang="en-GB" baseline="0" dirty="0" smtClean="0"/>
              <a:t>Introduce the Team….</a:t>
            </a:r>
          </a:p>
          <a:p>
            <a:endParaRPr lang="en-GB" baseline="0" dirty="0" smtClean="0"/>
          </a:p>
          <a:p>
            <a:r>
              <a:rPr lang="en-GB" baseline="0" dirty="0" smtClean="0"/>
              <a:t>Mr Gibson will speak about the roles of the Team later in the presentation. </a:t>
            </a:r>
          </a:p>
          <a:p>
            <a:endParaRPr lang="en-GB" baseline="0" dirty="0" smtClean="0"/>
          </a:p>
          <a:p>
            <a:r>
              <a:rPr lang="en-GB" baseline="0" dirty="0" smtClean="0"/>
              <a:t>In addition to this we have Mrs Dewar our Principal Teacher for Support for Learning who works with two </a:t>
            </a:r>
            <a:r>
              <a:rPr lang="en-GB" baseline="0" dirty="0" err="1" smtClean="0"/>
              <a:t>SfL</a:t>
            </a:r>
            <a:r>
              <a:rPr lang="en-GB" baseline="0" dirty="0" smtClean="0"/>
              <a:t> Teachers and we also a teacher in our Small Group Setting.</a:t>
            </a:r>
          </a:p>
          <a:p>
            <a:endParaRPr lang="en-GB" baseline="0" dirty="0" smtClean="0"/>
          </a:p>
          <a:p>
            <a:r>
              <a:rPr lang="en-GB" baseline="0" dirty="0" smtClean="0"/>
              <a:t>Mrs Fraser is not here this evening but she is our Student Support Manager who works in our Inclusion &amp; Employability Hub and mainly works with students with social, emotional and behaviour needs.</a:t>
            </a:r>
          </a:p>
          <a:p>
            <a:endParaRPr lang="en-GB" baseline="0" dirty="0" smtClean="0"/>
          </a:p>
          <a:p>
            <a:r>
              <a:rPr lang="en-GB" baseline="0" dirty="0" smtClean="0"/>
              <a:t>In addition to that we have Rebekah Scott our Family Link Worker who works with students and their families around support positive attendance at school.</a:t>
            </a:r>
          </a:p>
          <a:p>
            <a:endParaRPr lang="en-GB" sz="1200" kern="1200" dirty="0" smtClean="0">
              <a:solidFill>
                <a:schemeClr val="accent6">
                  <a:lumMod val="5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know that many of our families are familiar with the school and we have a lot of former pupils who’s children come to Armadale Academy and may be familiar with the House Names.</a:t>
            </a:r>
          </a:p>
          <a:p>
            <a:endParaRPr lang="en-GB" sz="1200" kern="1200" dirty="0" smtClean="0">
              <a:solidFill>
                <a:schemeClr val="accent6">
                  <a:lumMod val="50000"/>
                </a:schemeClr>
              </a:solidFill>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1A4E7691-F09F-48DB-806A-599ED06A77B8}" type="slidenum">
              <a:rPr lang="en-GB" smtClean="0"/>
              <a:t>4</a:t>
            </a:fld>
            <a:endParaRPr lang="en-GB"/>
          </a:p>
        </p:txBody>
      </p:sp>
    </p:spTree>
    <p:extLst>
      <p:ext uri="{BB962C8B-B14F-4D97-AF65-F5344CB8AC3E}">
        <p14:creationId xmlns:p14="http://schemas.microsoft.com/office/powerpoint/2010/main" val="55620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vision of Student Support</a:t>
            </a:r>
            <a:r>
              <a:rPr lang="en-GB" baseline="0" dirty="0" smtClean="0"/>
              <a:t> in Armadale Academy.</a:t>
            </a:r>
          </a:p>
          <a:p>
            <a:r>
              <a:rPr lang="en-GB" baseline="0" dirty="0" smtClean="0"/>
              <a:t>We are the Key Adults in the school for our students.</a:t>
            </a:r>
          </a:p>
          <a:p>
            <a:r>
              <a:rPr lang="en-GB" baseline="0" dirty="0" smtClean="0"/>
              <a:t>We want to work with you through the six years your child will be with us.</a:t>
            </a:r>
          </a:p>
          <a:p>
            <a:r>
              <a:rPr lang="en-GB" baseline="0" dirty="0" smtClean="0"/>
              <a:t>Everything we aim to do is based on our school </a:t>
            </a:r>
            <a:r>
              <a:rPr lang="en-GB" baseline="0" dirty="0" err="1" smtClean="0"/>
              <a:t>balues</a:t>
            </a:r>
            <a:r>
              <a:rPr lang="en-GB" baseline="0" dirty="0" smtClean="0"/>
              <a: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A4E7691-F09F-48DB-806A-599ED06A77B8}" type="slidenum">
              <a:rPr lang="en-GB" smtClean="0"/>
              <a:t>5</a:t>
            </a:fld>
            <a:endParaRPr lang="en-GB"/>
          </a:p>
        </p:txBody>
      </p:sp>
    </p:spTree>
    <p:extLst>
      <p:ext uri="{BB962C8B-B14F-4D97-AF65-F5344CB8AC3E}">
        <p14:creationId xmlns:p14="http://schemas.microsoft.com/office/powerpoint/2010/main" val="390524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might be familiar from GIRFEC from Primary School – Getting it right for every child is the framework </a:t>
            </a:r>
            <a:r>
              <a:rPr lang="en-GB" sz="1200" b="0" i="0" kern="1200" dirty="0" smtClean="0">
                <a:solidFill>
                  <a:schemeClr val="tx1"/>
                </a:solidFill>
                <a:effectLst/>
                <a:latin typeface="+mn-lt"/>
                <a:ea typeface="+mn-ea"/>
                <a:cs typeface="+mn-cs"/>
              </a:rPr>
              <a:t>to provide all children, young people and their families with the right support at the right time. This is so that every child and young person in Scotland can reach their full potential.</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Our aim is to have successful</a:t>
            </a:r>
            <a:r>
              <a:rPr lang="en-GB" sz="1200" b="0" i="0" kern="1200" baseline="0" dirty="0" smtClean="0">
                <a:solidFill>
                  <a:schemeClr val="tx1"/>
                </a:solidFill>
                <a:effectLst/>
                <a:latin typeface="+mn-lt"/>
                <a:ea typeface="+mn-ea"/>
                <a:cs typeface="+mn-cs"/>
              </a:rPr>
              <a:t> learners, confident individuals, effective contributors and responsible citizens who are safe, healthy, achieving, nurtured, active, respected, responsible and included.</a:t>
            </a:r>
            <a:endParaRPr lang="en-GB" dirty="0"/>
          </a:p>
        </p:txBody>
      </p:sp>
      <p:sp>
        <p:nvSpPr>
          <p:cNvPr id="4" name="Slide Number Placeholder 3"/>
          <p:cNvSpPr>
            <a:spLocks noGrp="1"/>
          </p:cNvSpPr>
          <p:nvPr>
            <p:ph type="sldNum" sz="quarter" idx="10"/>
          </p:nvPr>
        </p:nvSpPr>
        <p:spPr/>
        <p:txBody>
          <a:bodyPr/>
          <a:lstStyle/>
          <a:p>
            <a:fld id="{1A4E7691-F09F-48DB-806A-599ED06A77B8}" type="slidenum">
              <a:rPr lang="en-GB" smtClean="0"/>
              <a:t>6</a:t>
            </a:fld>
            <a:endParaRPr lang="en-GB"/>
          </a:p>
        </p:txBody>
      </p:sp>
    </p:spTree>
    <p:extLst>
      <p:ext uri="{BB962C8B-B14F-4D97-AF65-F5344CB8AC3E}">
        <p14:creationId xmlns:p14="http://schemas.microsoft.com/office/powerpoint/2010/main" val="57768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4E7691-F09F-48DB-806A-599ED06A77B8}" type="slidenum">
              <a:rPr lang="en-GB" smtClean="0"/>
              <a:t>23</a:t>
            </a:fld>
            <a:endParaRPr lang="en-GB"/>
          </a:p>
        </p:txBody>
      </p:sp>
    </p:spTree>
    <p:extLst>
      <p:ext uri="{BB962C8B-B14F-4D97-AF65-F5344CB8AC3E}">
        <p14:creationId xmlns:p14="http://schemas.microsoft.com/office/powerpoint/2010/main" val="4230104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E3A80D8-6372-4DB9-AFE7-26A2F11B5AB5}" type="datetimeFigureOut">
              <a:rPr lang="en-GB" smtClean="0"/>
              <a:t>07/11/2023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310261647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3A80D8-6372-4DB9-AFE7-26A2F11B5AB5}"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292328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E3A80D8-6372-4DB9-AFE7-26A2F11B5AB5}"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496294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E3A80D8-6372-4DB9-AFE7-26A2F11B5AB5}"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331649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3A80D8-6372-4DB9-AFE7-26A2F11B5AB5}"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3692711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3A80D8-6372-4DB9-AFE7-26A2F11B5AB5}" type="datetimeFigureOut">
              <a:rPr lang="en-GB" smtClean="0"/>
              <a:t>07/11/2023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2682476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E3A80D8-6372-4DB9-AFE7-26A2F11B5AB5}" type="datetimeFigureOut">
              <a:rPr lang="en-GB" smtClean="0"/>
              <a:t>07/11/2023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394686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E3A80D8-6372-4DB9-AFE7-26A2F11B5AB5}"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427536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E3A80D8-6372-4DB9-AFE7-26A2F11B5AB5}"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1793249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A80D8-6372-4DB9-AFE7-26A2F11B5AB5}"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420606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A80D8-6372-4DB9-AFE7-26A2F11B5AB5}"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336564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3A80D8-6372-4DB9-AFE7-26A2F11B5AB5}"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69073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3A80D8-6372-4DB9-AFE7-26A2F11B5AB5}"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18250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3A80D8-6372-4DB9-AFE7-26A2F11B5AB5}" type="datetimeFigureOut">
              <a:rPr lang="en-GB" smtClean="0"/>
              <a:t>07/11/2023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334907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3A80D8-6372-4DB9-AFE7-26A2F11B5AB5}" type="datetimeFigureOut">
              <a:rPr lang="en-GB" smtClean="0"/>
              <a:t>07/11/2023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229939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A80D8-6372-4DB9-AFE7-26A2F11B5AB5}" type="datetimeFigureOut">
              <a:rPr lang="en-GB" smtClean="0"/>
              <a:t>07/11/2023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42913026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3A80D8-6372-4DB9-AFE7-26A2F11B5AB5}"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40885935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3A80D8-6372-4DB9-AFE7-26A2F11B5AB5}"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BA49E4-43B9-4769-84CD-3B514C5F70AC}" type="slidenum">
              <a:rPr lang="en-GB" smtClean="0"/>
              <a:t>‹#›</a:t>
            </a:fld>
            <a:endParaRPr lang="en-GB"/>
          </a:p>
        </p:txBody>
      </p:sp>
    </p:spTree>
    <p:extLst>
      <p:ext uri="{BB962C8B-B14F-4D97-AF65-F5344CB8AC3E}">
        <p14:creationId xmlns:p14="http://schemas.microsoft.com/office/powerpoint/2010/main" val="80816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E3A80D8-6372-4DB9-AFE7-26A2F11B5AB5}" type="datetimeFigureOut">
              <a:rPr lang="en-GB" smtClean="0"/>
              <a:t>07/11/2023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FBA49E4-43B9-4769-84CD-3B514C5F70AC}" type="slidenum">
              <a:rPr lang="en-GB" smtClean="0"/>
              <a:t>‹#›</a:t>
            </a:fld>
            <a:endParaRPr lang="en-GB"/>
          </a:p>
        </p:txBody>
      </p:sp>
    </p:spTree>
    <p:extLst>
      <p:ext uri="{BB962C8B-B14F-4D97-AF65-F5344CB8AC3E}">
        <p14:creationId xmlns:p14="http://schemas.microsoft.com/office/powerpoint/2010/main" val="849224525"/>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1334" y="2969729"/>
            <a:ext cx="8825658" cy="794342"/>
          </a:xfrm>
        </p:spPr>
        <p:txBody>
          <a:bodyPr/>
          <a:lstStyle/>
          <a:p>
            <a:r>
              <a:rPr lang="en-GB" dirty="0"/>
              <a:t>Armadale Academy</a:t>
            </a:r>
          </a:p>
        </p:txBody>
      </p:sp>
      <p:sp>
        <p:nvSpPr>
          <p:cNvPr id="3" name="Subtitle 2"/>
          <p:cNvSpPr>
            <a:spLocks noGrp="1"/>
          </p:cNvSpPr>
          <p:nvPr>
            <p:ph type="subTitle" idx="1"/>
          </p:nvPr>
        </p:nvSpPr>
        <p:spPr>
          <a:xfrm>
            <a:off x="1003982" y="3969365"/>
            <a:ext cx="10033976" cy="861420"/>
          </a:xfrm>
        </p:spPr>
        <p:txBody>
          <a:bodyPr>
            <a:normAutofit fontScale="77500" lnSpcReduction="20000"/>
          </a:bodyPr>
          <a:lstStyle/>
          <a:p>
            <a:r>
              <a:rPr lang="en-GB" sz="3200" dirty="0">
                <a:solidFill>
                  <a:schemeClr val="bg1"/>
                </a:solidFill>
              </a:rPr>
              <a:t>P7 Parents </a:t>
            </a:r>
            <a:r>
              <a:rPr lang="en-GB" sz="3200" dirty="0" smtClean="0">
                <a:solidFill>
                  <a:schemeClr val="bg1"/>
                </a:solidFill>
              </a:rPr>
              <a:t>–TRANSITION information evening</a:t>
            </a:r>
          </a:p>
          <a:p>
            <a:r>
              <a:rPr lang="en-GB" sz="3200" dirty="0" smtClean="0">
                <a:solidFill>
                  <a:schemeClr val="bg1"/>
                </a:solidFill>
              </a:rPr>
              <a:t>Wednesday 1</a:t>
            </a:r>
            <a:r>
              <a:rPr lang="en-GB" sz="3200" baseline="30000" dirty="0" smtClean="0">
                <a:solidFill>
                  <a:schemeClr val="bg1"/>
                </a:solidFill>
              </a:rPr>
              <a:t>st</a:t>
            </a:r>
            <a:r>
              <a:rPr lang="en-GB" sz="3200" dirty="0" smtClean="0">
                <a:solidFill>
                  <a:schemeClr val="bg1"/>
                </a:solidFill>
              </a:rPr>
              <a:t> November 2023</a:t>
            </a:r>
            <a:endParaRPr lang="en-GB" sz="3200" dirty="0">
              <a:solidFill>
                <a:schemeClr val="bg1"/>
              </a:solidFill>
            </a:endParaRPr>
          </a:p>
        </p:txBody>
      </p:sp>
      <p:sp>
        <p:nvSpPr>
          <p:cNvPr id="5" name="TextBox 4"/>
          <p:cNvSpPr txBox="1"/>
          <p:nvPr/>
        </p:nvSpPr>
        <p:spPr>
          <a:xfrm>
            <a:off x="1667020" y="5520333"/>
            <a:ext cx="8342141" cy="461665"/>
          </a:xfrm>
          <a:prstGeom prst="rect">
            <a:avLst/>
          </a:prstGeom>
          <a:noFill/>
        </p:spPr>
        <p:txBody>
          <a:bodyPr wrap="square" rtlCol="0">
            <a:spAutoFit/>
          </a:bodyPr>
          <a:lstStyle/>
          <a:p>
            <a:pPr algn="ctr"/>
            <a:r>
              <a:rPr lang="en-GB" sz="2400" i="1" dirty="0"/>
              <a:t>Learning Together, Achieving Together </a:t>
            </a:r>
          </a:p>
        </p:txBody>
      </p:sp>
      <p:sp>
        <p:nvSpPr>
          <p:cNvPr id="6" name="TextBox 5"/>
          <p:cNvSpPr txBox="1"/>
          <p:nvPr/>
        </p:nvSpPr>
        <p:spPr>
          <a:xfrm>
            <a:off x="506437" y="351692"/>
            <a:ext cx="11029071" cy="400110"/>
          </a:xfrm>
          <a:prstGeom prst="rect">
            <a:avLst/>
          </a:prstGeom>
          <a:noFill/>
        </p:spPr>
        <p:txBody>
          <a:bodyPr wrap="square" rtlCol="0">
            <a:spAutoFit/>
          </a:bodyPr>
          <a:lstStyle/>
          <a:p>
            <a:pPr algn="ctr"/>
            <a:r>
              <a:rPr lang="en-GB" sz="2000" i="1" dirty="0"/>
              <a:t>		</a:t>
            </a:r>
          </a:p>
        </p:txBody>
      </p:sp>
      <p:pic>
        <p:nvPicPr>
          <p:cNvPr id="8" name="Picture 7" descr="Armadale Academy (@ArmadaleAcademy) |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3661" y="5049530"/>
            <a:ext cx="1049655" cy="1084231"/>
          </a:xfrm>
          <a:prstGeom prst="rect">
            <a:avLst/>
          </a:prstGeom>
          <a:noFill/>
          <a:ln>
            <a:noFill/>
          </a:ln>
        </p:spPr>
      </p:pic>
      <p:pic>
        <p:nvPicPr>
          <p:cNvPr id="9" name="Picture 8"/>
          <p:cNvPicPr>
            <a:picLocks noChangeAspect="1"/>
          </p:cNvPicPr>
          <p:nvPr/>
        </p:nvPicPr>
        <p:blipFill>
          <a:blip r:embed="rId3"/>
          <a:stretch>
            <a:fillRect/>
          </a:stretch>
        </p:blipFill>
        <p:spPr>
          <a:xfrm>
            <a:off x="1562794" y="511453"/>
            <a:ext cx="5735120" cy="2252982"/>
          </a:xfrm>
          <a:prstGeom prst="rect">
            <a:avLst/>
          </a:prstGeom>
        </p:spPr>
      </p:pic>
    </p:spTree>
    <p:extLst>
      <p:ext uri="{BB962C8B-B14F-4D97-AF65-F5344CB8AC3E}">
        <p14:creationId xmlns:p14="http://schemas.microsoft.com/office/powerpoint/2010/main" val="2534846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Transition Form</a:t>
            </a:r>
            <a:br>
              <a:rPr lang="en-GB" altLang="en-US" dirty="0"/>
            </a:br>
            <a:endParaRPr lang="en-GB" dirty="0"/>
          </a:p>
        </p:txBody>
      </p:sp>
      <p:sp>
        <p:nvSpPr>
          <p:cNvPr id="3" name="Content Placeholder 2"/>
          <p:cNvSpPr>
            <a:spLocks noGrp="1"/>
          </p:cNvSpPr>
          <p:nvPr>
            <p:ph sz="quarter" idx="13"/>
          </p:nvPr>
        </p:nvSpPr>
        <p:spPr/>
        <p:txBody>
          <a:bodyPr>
            <a:normAutofit fontScale="85000" lnSpcReduction="20000"/>
          </a:bodyPr>
          <a:lstStyle/>
          <a:p>
            <a:pPr lvl="2">
              <a:spcAft>
                <a:spcPts val="500"/>
              </a:spcAft>
            </a:pPr>
            <a:r>
              <a:rPr lang="en-GB" altLang="en-US" sz="3600" dirty="0" smtClean="0">
                <a:solidFill>
                  <a:schemeClr val="accent6">
                    <a:lumMod val="50000"/>
                  </a:schemeClr>
                </a:solidFill>
              </a:rPr>
              <a:t>Academic </a:t>
            </a:r>
            <a:r>
              <a:rPr lang="en-GB" altLang="en-US" sz="3600" dirty="0">
                <a:solidFill>
                  <a:schemeClr val="accent6">
                    <a:lumMod val="50000"/>
                  </a:schemeClr>
                </a:solidFill>
              </a:rPr>
              <a:t>level</a:t>
            </a:r>
          </a:p>
          <a:p>
            <a:pPr lvl="2">
              <a:spcAft>
                <a:spcPts val="500"/>
              </a:spcAft>
            </a:pPr>
            <a:r>
              <a:rPr lang="en-GB" altLang="en-US" sz="3600" dirty="0">
                <a:solidFill>
                  <a:schemeClr val="accent6">
                    <a:lumMod val="50000"/>
                  </a:schemeClr>
                </a:solidFill>
              </a:rPr>
              <a:t>ASN needs</a:t>
            </a:r>
          </a:p>
          <a:p>
            <a:pPr lvl="2">
              <a:spcAft>
                <a:spcPts val="500"/>
              </a:spcAft>
            </a:pPr>
            <a:r>
              <a:rPr lang="en-GB" altLang="en-US" sz="3600" dirty="0">
                <a:solidFill>
                  <a:schemeClr val="accent6">
                    <a:lumMod val="50000"/>
                  </a:schemeClr>
                </a:solidFill>
              </a:rPr>
              <a:t>Interests</a:t>
            </a:r>
          </a:p>
          <a:p>
            <a:pPr lvl="2">
              <a:spcAft>
                <a:spcPts val="500"/>
              </a:spcAft>
            </a:pPr>
            <a:r>
              <a:rPr lang="en-GB" altLang="en-US" sz="3600" dirty="0" smtClean="0">
                <a:solidFill>
                  <a:schemeClr val="accent6">
                    <a:lumMod val="50000"/>
                  </a:schemeClr>
                </a:solidFill>
              </a:rPr>
              <a:t>Siblings and Step Siblings </a:t>
            </a:r>
          </a:p>
          <a:p>
            <a:pPr lvl="2">
              <a:spcAft>
                <a:spcPts val="500"/>
              </a:spcAft>
            </a:pPr>
            <a:r>
              <a:rPr lang="en-GB" altLang="en-US" sz="3600" dirty="0" smtClean="0">
                <a:solidFill>
                  <a:schemeClr val="accent6">
                    <a:lumMod val="50000"/>
                  </a:schemeClr>
                </a:solidFill>
              </a:rPr>
              <a:t>Avoids</a:t>
            </a:r>
          </a:p>
          <a:p>
            <a:pPr lvl="2">
              <a:spcAft>
                <a:spcPts val="500"/>
              </a:spcAft>
            </a:pPr>
            <a:r>
              <a:rPr lang="en-GB" altLang="en-US" sz="3600" dirty="0" smtClean="0">
                <a:solidFill>
                  <a:schemeClr val="accent6">
                    <a:lumMod val="50000"/>
                  </a:schemeClr>
                </a:solidFill>
              </a:rPr>
              <a:t>Create </a:t>
            </a:r>
            <a:r>
              <a:rPr lang="en-GB" altLang="en-US" sz="3600" dirty="0">
                <a:solidFill>
                  <a:schemeClr val="accent6">
                    <a:lumMod val="50000"/>
                  </a:schemeClr>
                </a:solidFill>
              </a:rPr>
              <a:t>Class Lists</a:t>
            </a:r>
          </a:p>
          <a:p>
            <a:endParaRPr lang="en-GB" dirty="0"/>
          </a:p>
        </p:txBody>
      </p:sp>
    </p:spTree>
    <p:extLst>
      <p:ext uri="{BB962C8B-B14F-4D97-AF65-F5344CB8AC3E}">
        <p14:creationId xmlns:p14="http://schemas.microsoft.com/office/powerpoint/2010/main" val="1434964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Class Setting </a:t>
            </a:r>
            <a:r>
              <a:rPr lang="en-GB" altLang="en-US" dirty="0"/>
              <a:t/>
            </a:r>
            <a:br>
              <a:rPr lang="en-GB" altLang="en-US" dirty="0"/>
            </a:br>
            <a:endParaRPr lang="en-GB" dirty="0"/>
          </a:p>
        </p:txBody>
      </p:sp>
      <p:sp>
        <p:nvSpPr>
          <p:cNvPr id="3" name="Content Placeholder 2"/>
          <p:cNvSpPr>
            <a:spLocks noGrp="1"/>
          </p:cNvSpPr>
          <p:nvPr>
            <p:ph sz="quarter" idx="13"/>
          </p:nvPr>
        </p:nvSpPr>
        <p:spPr/>
        <p:txBody>
          <a:bodyPr>
            <a:normAutofit lnSpcReduction="10000"/>
          </a:bodyPr>
          <a:lstStyle/>
          <a:p>
            <a:pPr marL="0" indent="0">
              <a:buFontTx/>
              <a:buNone/>
              <a:defRPr/>
            </a:pPr>
            <a:r>
              <a:rPr lang="en-GB" sz="2400" dirty="0">
                <a:solidFill>
                  <a:schemeClr val="accent6">
                    <a:lumMod val="50000"/>
                  </a:schemeClr>
                </a:solidFill>
              </a:rPr>
              <a:t>The factors we consider are as follows:</a:t>
            </a:r>
          </a:p>
          <a:p>
            <a:pPr>
              <a:defRPr/>
            </a:pPr>
            <a:r>
              <a:rPr lang="en-GB" sz="2400" dirty="0">
                <a:solidFill>
                  <a:schemeClr val="accent6">
                    <a:lumMod val="50000"/>
                  </a:schemeClr>
                </a:solidFill>
              </a:rPr>
              <a:t>Providing best possible learning experience for our students</a:t>
            </a:r>
          </a:p>
          <a:p>
            <a:pPr>
              <a:defRPr/>
            </a:pPr>
            <a:r>
              <a:rPr lang="en-GB" sz="2400" dirty="0">
                <a:solidFill>
                  <a:schemeClr val="accent6">
                    <a:lumMod val="50000"/>
                  </a:schemeClr>
                </a:solidFill>
              </a:rPr>
              <a:t>Balance of male/female divide within a class</a:t>
            </a:r>
          </a:p>
          <a:p>
            <a:pPr>
              <a:defRPr/>
            </a:pPr>
            <a:r>
              <a:rPr lang="en-GB" sz="2400" dirty="0">
                <a:solidFill>
                  <a:schemeClr val="accent6">
                    <a:lumMod val="50000"/>
                  </a:schemeClr>
                </a:solidFill>
              </a:rPr>
              <a:t>Balance of students coming from different Primary Schools within a class</a:t>
            </a:r>
          </a:p>
          <a:p>
            <a:pPr>
              <a:defRPr/>
            </a:pPr>
            <a:r>
              <a:rPr lang="en-GB" sz="2400" dirty="0">
                <a:solidFill>
                  <a:schemeClr val="accent6">
                    <a:lumMod val="50000"/>
                  </a:schemeClr>
                </a:solidFill>
              </a:rPr>
              <a:t>HOUSE alignment - if siblings attend/attended school</a:t>
            </a:r>
          </a:p>
          <a:p>
            <a:pPr>
              <a:defRPr/>
            </a:pPr>
            <a:r>
              <a:rPr lang="en-GB" sz="2400" dirty="0">
                <a:solidFill>
                  <a:schemeClr val="accent6">
                    <a:lumMod val="50000"/>
                  </a:schemeClr>
                </a:solidFill>
              </a:rPr>
              <a:t>Number of students requiring </a:t>
            </a:r>
            <a:r>
              <a:rPr lang="en-GB" sz="2400" dirty="0" smtClean="0">
                <a:solidFill>
                  <a:schemeClr val="accent6">
                    <a:lumMod val="50000"/>
                  </a:schemeClr>
                </a:solidFill>
              </a:rPr>
              <a:t>additional </a:t>
            </a:r>
            <a:r>
              <a:rPr lang="en-GB" sz="2400" dirty="0">
                <a:solidFill>
                  <a:schemeClr val="accent6">
                    <a:lumMod val="50000"/>
                  </a:schemeClr>
                </a:solidFill>
              </a:rPr>
              <a:t>support with </a:t>
            </a:r>
            <a:r>
              <a:rPr lang="en-GB" sz="2400" dirty="0" smtClean="0">
                <a:solidFill>
                  <a:schemeClr val="accent6">
                    <a:lumMod val="50000"/>
                  </a:schemeClr>
                </a:solidFill>
              </a:rPr>
              <a:t>their </a:t>
            </a:r>
            <a:r>
              <a:rPr lang="en-GB" sz="2400" dirty="0">
                <a:solidFill>
                  <a:schemeClr val="accent6">
                    <a:lumMod val="50000"/>
                  </a:schemeClr>
                </a:solidFill>
              </a:rPr>
              <a:t>learning in one class</a:t>
            </a:r>
          </a:p>
          <a:p>
            <a:pPr marL="0" indent="0">
              <a:buNone/>
            </a:pPr>
            <a:endParaRPr lang="en-GB" dirty="0"/>
          </a:p>
        </p:txBody>
      </p:sp>
    </p:spTree>
    <p:extLst>
      <p:ext uri="{BB962C8B-B14F-4D97-AF65-F5344CB8AC3E}">
        <p14:creationId xmlns:p14="http://schemas.microsoft.com/office/powerpoint/2010/main" val="3323427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66341"/>
          </a:xfrm>
        </p:spPr>
        <p:txBody>
          <a:bodyPr/>
          <a:lstStyle/>
          <a:p>
            <a:pPr algn="ctr"/>
            <a:r>
              <a:rPr lang="en-GB" b="1" dirty="0"/>
              <a:t/>
            </a:r>
            <a:br>
              <a:rPr lang="en-GB" b="1" dirty="0"/>
            </a:br>
            <a:r>
              <a:rPr lang="en-GB" b="1" dirty="0"/>
              <a:t/>
            </a:r>
            <a:br>
              <a:rPr lang="en-GB" b="1" dirty="0"/>
            </a:br>
            <a:r>
              <a:rPr lang="en-GB" dirty="0"/>
              <a:t>PARENT/CARER INFORMATION EVENING</a:t>
            </a:r>
            <a:r>
              <a:rPr lang="en-GB" sz="3200" dirty="0">
                <a:latin typeface="Calibri" panose="020F0502020204030204" pitchFamily="34" charset="0"/>
                <a:ea typeface="Calibri" panose="020F0502020204030204" pitchFamily="34" charset="0"/>
                <a:cs typeface="Times New Roman" panose="02020603050405020304" pitchFamily="18" charset="0"/>
              </a:rPr>
              <a:t/>
            </a:r>
            <a:br>
              <a:rPr lang="en-GB" sz="3200" dirty="0">
                <a:latin typeface="Calibri" panose="020F0502020204030204" pitchFamily="34" charset="0"/>
                <a:ea typeface="Calibri" panose="020F0502020204030204" pitchFamily="34" charset="0"/>
                <a:cs typeface="Times New Roman" panose="02020603050405020304" pitchFamily="18" charset="0"/>
              </a:rPr>
            </a:br>
            <a:endParaRPr lang="en-GB" b="1"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4291918503"/>
              </p:ext>
            </p:extLst>
          </p:nvPr>
        </p:nvGraphicFramePr>
        <p:xfrm>
          <a:off x="526472" y="2309091"/>
          <a:ext cx="11166764" cy="4456764"/>
        </p:xfrm>
        <a:graphic>
          <a:graphicData uri="http://schemas.openxmlformats.org/drawingml/2006/table">
            <a:tbl>
              <a:tblPr firstRow="1" firstCol="1" bandRow="1">
                <a:tableStyleId>{5C22544A-7EE6-4342-B048-85BDC9FD1C3A}</a:tableStyleId>
              </a:tblPr>
              <a:tblGrid>
                <a:gridCol w="4281400">
                  <a:extLst>
                    <a:ext uri="{9D8B030D-6E8A-4147-A177-3AD203B41FA5}">
                      <a16:colId xmlns:a16="http://schemas.microsoft.com/office/drawing/2014/main" val="361616519"/>
                    </a:ext>
                  </a:extLst>
                </a:gridCol>
                <a:gridCol w="2294697">
                  <a:extLst>
                    <a:ext uri="{9D8B030D-6E8A-4147-A177-3AD203B41FA5}">
                      <a16:colId xmlns:a16="http://schemas.microsoft.com/office/drawing/2014/main" val="3420263780"/>
                    </a:ext>
                  </a:extLst>
                </a:gridCol>
                <a:gridCol w="2294697">
                  <a:extLst>
                    <a:ext uri="{9D8B030D-6E8A-4147-A177-3AD203B41FA5}">
                      <a16:colId xmlns:a16="http://schemas.microsoft.com/office/drawing/2014/main" val="3673040375"/>
                    </a:ext>
                  </a:extLst>
                </a:gridCol>
                <a:gridCol w="2295970">
                  <a:extLst>
                    <a:ext uri="{9D8B030D-6E8A-4147-A177-3AD203B41FA5}">
                      <a16:colId xmlns:a16="http://schemas.microsoft.com/office/drawing/2014/main" val="4054791372"/>
                    </a:ext>
                  </a:extLst>
                </a:gridCol>
              </a:tblGrid>
              <a:tr h="608702">
                <a:tc gridSpan="4">
                  <a:txBody>
                    <a:bodyPr/>
                    <a:lstStyle/>
                    <a:p>
                      <a:pPr algn="ctr">
                        <a:lnSpc>
                          <a:spcPct val="107000"/>
                        </a:lnSpc>
                        <a:spcAft>
                          <a:spcPts val="0"/>
                        </a:spcAft>
                      </a:pPr>
                      <a:r>
                        <a:rPr lang="en-GB" sz="2400" dirty="0">
                          <a:effectLst/>
                        </a:rPr>
                        <a:t>PARENT/CARER INFORMATION EVENING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085913"/>
                  </a:ext>
                </a:extLst>
              </a:tr>
              <a:tr h="612490">
                <a:tc>
                  <a:txBody>
                    <a:bodyPr/>
                    <a:lstStyle/>
                    <a:p>
                      <a:pPr>
                        <a:lnSpc>
                          <a:spcPct val="107000"/>
                        </a:lnSpc>
                        <a:spcAft>
                          <a:spcPts val="0"/>
                        </a:spcAft>
                      </a:pPr>
                      <a:r>
                        <a:rPr lang="en-GB" sz="2400" dirty="0">
                          <a:effectLst/>
                        </a:rPr>
                        <a:t>FOCUS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1" dirty="0">
                          <a:effectLst/>
                        </a:rPr>
                        <a:t>DATE</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1">
                          <a:effectLst/>
                        </a:rPr>
                        <a:t>TIME</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1">
                          <a:effectLst/>
                        </a:rPr>
                        <a:t>LOCATION</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extLst>
                  <a:ext uri="{0D108BD9-81ED-4DB2-BD59-A6C34878D82A}">
                    <a16:rowId xmlns:a16="http://schemas.microsoft.com/office/drawing/2014/main" val="1929079218"/>
                  </a:ext>
                </a:extLst>
              </a:tr>
              <a:tr h="956778">
                <a:tc>
                  <a:txBody>
                    <a:bodyPr/>
                    <a:lstStyle/>
                    <a:p>
                      <a:pPr>
                        <a:lnSpc>
                          <a:spcPct val="107000"/>
                        </a:lnSpc>
                        <a:spcAft>
                          <a:spcPts val="0"/>
                        </a:spcAft>
                      </a:pPr>
                      <a:r>
                        <a:rPr lang="en-GB" sz="2400" dirty="0">
                          <a:effectLst/>
                        </a:rPr>
                        <a:t>Student Support and </a:t>
                      </a:r>
                      <a:r>
                        <a:rPr lang="en-GB" sz="2400" dirty="0" smtClean="0">
                          <a:effectLst/>
                        </a:rPr>
                        <a:t>Transition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0" dirty="0">
                          <a:effectLst/>
                        </a:rPr>
                        <a:t>Wednesday 1</a:t>
                      </a:r>
                      <a:r>
                        <a:rPr lang="en-GB" sz="2400" b="0" baseline="30000" dirty="0">
                          <a:effectLst/>
                        </a:rPr>
                        <a:t>st</a:t>
                      </a:r>
                      <a:r>
                        <a:rPr lang="en-GB" sz="2400" b="0" dirty="0">
                          <a:effectLst/>
                        </a:rPr>
                        <a:t> November, 2023 </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0" dirty="0">
                          <a:effectLst/>
                        </a:rPr>
                        <a:t>6pm – 7pm</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0" dirty="0">
                          <a:effectLst/>
                        </a:rPr>
                        <a:t>Armadale Academy </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extLst>
                  <a:ext uri="{0D108BD9-81ED-4DB2-BD59-A6C34878D82A}">
                    <a16:rowId xmlns:a16="http://schemas.microsoft.com/office/drawing/2014/main" val="2208950712"/>
                  </a:ext>
                </a:extLst>
              </a:tr>
              <a:tr h="803397">
                <a:tc>
                  <a:txBody>
                    <a:bodyPr/>
                    <a:lstStyle/>
                    <a:p>
                      <a:pPr>
                        <a:lnSpc>
                          <a:spcPct val="107000"/>
                        </a:lnSpc>
                        <a:spcAft>
                          <a:spcPts val="0"/>
                        </a:spcAft>
                      </a:pPr>
                      <a:r>
                        <a:rPr lang="en-GB" sz="2400">
                          <a:effectLst/>
                        </a:rPr>
                        <a:t>Learning, Teaching and Curriculum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0" dirty="0">
                          <a:effectLst/>
                        </a:rPr>
                        <a:t>Thursday 22</a:t>
                      </a:r>
                      <a:r>
                        <a:rPr lang="en-GB" sz="2400" b="0" baseline="30000" dirty="0">
                          <a:effectLst/>
                        </a:rPr>
                        <a:t>nd</a:t>
                      </a:r>
                      <a:r>
                        <a:rPr lang="en-GB" sz="2400" b="0" dirty="0">
                          <a:effectLst/>
                        </a:rPr>
                        <a:t> February </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0" dirty="0">
                          <a:effectLst/>
                        </a:rPr>
                        <a:t>6pm – 7pm</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0" dirty="0">
                          <a:effectLst/>
                        </a:rPr>
                        <a:t>Armadale Academy</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extLst>
                  <a:ext uri="{0D108BD9-81ED-4DB2-BD59-A6C34878D82A}">
                    <a16:rowId xmlns:a16="http://schemas.microsoft.com/office/drawing/2014/main" val="820296115"/>
                  </a:ext>
                </a:extLst>
              </a:tr>
              <a:tr h="1258123">
                <a:tc>
                  <a:txBody>
                    <a:bodyPr/>
                    <a:lstStyle/>
                    <a:p>
                      <a:pPr>
                        <a:lnSpc>
                          <a:spcPct val="107000"/>
                        </a:lnSpc>
                        <a:spcAft>
                          <a:spcPts val="0"/>
                        </a:spcAft>
                      </a:pPr>
                      <a:r>
                        <a:rPr lang="en-GB" sz="2400">
                          <a:effectLst/>
                        </a:rPr>
                        <a:t>Uniform Evening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0">
                          <a:effectLst/>
                        </a:rPr>
                        <a:t>19</a:t>
                      </a:r>
                      <a:r>
                        <a:rPr lang="en-GB" sz="2400" b="0" baseline="30000">
                          <a:effectLst/>
                        </a:rPr>
                        <a:t>th</a:t>
                      </a:r>
                      <a:r>
                        <a:rPr lang="en-GB" sz="2400" b="0">
                          <a:effectLst/>
                        </a:rPr>
                        <a:t> June</a:t>
                      </a:r>
                      <a:endParaRPr lang="en-GB"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0" dirty="0">
                          <a:effectLst/>
                        </a:rPr>
                        <a:t>6pm – 7pm</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tc>
                  <a:txBody>
                    <a:bodyPr/>
                    <a:lstStyle/>
                    <a:p>
                      <a:pPr>
                        <a:lnSpc>
                          <a:spcPct val="107000"/>
                        </a:lnSpc>
                        <a:spcAft>
                          <a:spcPts val="0"/>
                        </a:spcAft>
                      </a:pPr>
                      <a:r>
                        <a:rPr lang="en-GB" sz="2400" b="0" dirty="0">
                          <a:effectLst/>
                        </a:rPr>
                        <a:t>Armadale Academy</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F7094"/>
                    </a:solidFill>
                  </a:tcPr>
                </a:tc>
                <a:extLst>
                  <a:ext uri="{0D108BD9-81ED-4DB2-BD59-A6C34878D82A}">
                    <a16:rowId xmlns:a16="http://schemas.microsoft.com/office/drawing/2014/main" val="1100575444"/>
                  </a:ext>
                </a:extLst>
              </a:tr>
            </a:tbl>
          </a:graphicData>
        </a:graphic>
      </p:graphicFrame>
    </p:spTree>
    <p:extLst>
      <p:ext uri="{BB962C8B-B14F-4D97-AF65-F5344CB8AC3E}">
        <p14:creationId xmlns:p14="http://schemas.microsoft.com/office/powerpoint/2010/main" val="330948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HALF DAY VISITS</a:t>
            </a:r>
            <a:r>
              <a:rPr lang="en-GB" dirty="0">
                <a:latin typeface="Calibri" panose="020F0502020204030204" pitchFamily="34" charset="0"/>
                <a:ea typeface="Calibri" panose="020F0502020204030204" pitchFamily="34" charset="0"/>
                <a:cs typeface="Times New Roman" panose="02020603050405020304" pitchFamily="18" charset="0"/>
              </a:rPr>
              <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794209408"/>
              </p:ext>
            </p:extLst>
          </p:nvPr>
        </p:nvGraphicFramePr>
        <p:xfrm>
          <a:off x="480292" y="2327564"/>
          <a:ext cx="11388434" cy="4932024"/>
        </p:xfrm>
        <a:graphic>
          <a:graphicData uri="http://schemas.openxmlformats.org/drawingml/2006/table">
            <a:tbl>
              <a:tblPr firstRow="1" firstCol="1" bandRow="1">
                <a:tableStyleId>{5C22544A-7EE6-4342-B048-85BDC9FD1C3A}</a:tableStyleId>
              </a:tblPr>
              <a:tblGrid>
                <a:gridCol w="3118683">
                  <a:extLst>
                    <a:ext uri="{9D8B030D-6E8A-4147-A177-3AD203B41FA5}">
                      <a16:colId xmlns:a16="http://schemas.microsoft.com/office/drawing/2014/main" val="395329874"/>
                    </a:ext>
                  </a:extLst>
                </a:gridCol>
                <a:gridCol w="3858881">
                  <a:extLst>
                    <a:ext uri="{9D8B030D-6E8A-4147-A177-3AD203B41FA5}">
                      <a16:colId xmlns:a16="http://schemas.microsoft.com/office/drawing/2014/main" val="3554802808"/>
                    </a:ext>
                  </a:extLst>
                </a:gridCol>
                <a:gridCol w="1789863">
                  <a:extLst>
                    <a:ext uri="{9D8B030D-6E8A-4147-A177-3AD203B41FA5}">
                      <a16:colId xmlns:a16="http://schemas.microsoft.com/office/drawing/2014/main" val="558772264"/>
                    </a:ext>
                  </a:extLst>
                </a:gridCol>
                <a:gridCol w="2621007">
                  <a:extLst>
                    <a:ext uri="{9D8B030D-6E8A-4147-A177-3AD203B41FA5}">
                      <a16:colId xmlns:a16="http://schemas.microsoft.com/office/drawing/2014/main" val="4230387212"/>
                    </a:ext>
                  </a:extLst>
                </a:gridCol>
              </a:tblGrid>
              <a:tr h="540524">
                <a:tc gridSpan="4">
                  <a:txBody>
                    <a:bodyPr/>
                    <a:lstStyle/>
                    <a:p>
                      <a:pPr algn="ctr" fontAlgn="base">
                        <a:lnSpc>
                          <a:spcPct val="107000"/>
                        </a:lnSpc>
                        <a:spcAft>
                          <a:spcPts val="0"/>
                        </a:spcAft>
                      </a:pPr>
                      <a:r>
                        <a:rPr lang="en-GB" sz="2400" dirty="0">
                          <a:effectLst/>
                        </a:rPr>
                        <a:t>HALF DAY VISITS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11590101"/>
                  </a:ext>
                </a:extLst>
              </a:tr>
              <a:tr h="540925">
                <a:tc>
                  <a:txBody>
                    <a:bodyPr/>
                    <a:lstStyle/>
                    <a:p>
                      <a:pPr fontAlgn="base">
                        <a:lnSpc>
                          <a:spcPct val="107000"/>
                        </a:lnSpc>
                        <a:spcAft>
                          <a:spcPts val="0"/>
                        </a:spcAft>
                      </a:pPr>
                      <a:r>
                        <a:rPr lang="en-GB" sz="2400">
                          <a:effectLst/>
                        </a:rPr>
                        <a:t>PRIMARY SCHOOL</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b="1">
                          <a:effectLst/>
                        </a:rPr>
                        <a:t>DATE</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b="1">
                          <a:effectLst/>
                        </a:rPr>
                        <a:t>START TIME</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b="1" dirty="0">
                          <a:effectLst/>
                        </a:rPr>
                        <a:t>FINISH TIME</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extLst>
                  <a:ext uri="{0D108BD9-81ED-4DB2-BD59-A6C34878D82A}">
                    <a16:rowId xmlns:a16="http://schemas.microsoft.com/office/drawing/2014/main" val="903184342"/>
                  </a:ext>
                </a:extLst>
              </a:tr>
              <a:tr h="650454">
                <a:tc>
                  <a:txBody>
                    <a:bodyPr/>
                    <a:lstStyle/>
                    <a:p>
                      <a:pPr fontAlgn="base">
                        <a:lnSpc>
                          <a:spcPct val="107000"/>
                        </a:lnSpc>
                        <a:spcAft>
                          <a:spcPts val="0"/>
                        </a:spcAft>
                      </a:pPr>
                      <a:r>
                        <a:rPr lang="en-GB" sz="2400">
                          <a:effectLst/>
                        </a:rPr>
                        <a:t>Blackridge/ Southdale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dirty="0">
                          <a:effectLst/>
                        </a:rPr>
                        <a:t>Friday, 10th November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a:effectLst/>
                        </a:rPr>
                        <a:t>9.30 am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dirty="0">
                          <a:effectLst/>
                        </a:rPr>
                        <a:t>12 pm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extLst>
                  <a:ext uri="{0D108BD9-81ED-4DB2-BD59-A6C34878D82A}">
                    <a16:rowId xmlns:a16="http://schemas.microsoft.com/office/drawing/2014/main" val="515050024"/>
                  </a:ext>
                </a:extLst>
              </a:tr>
              <a:tr h="672136">
                <a:tc>
                  <a:txBody>
                    <a:bodyPr/>
                    <a:lstStyle/>
                    <a:p>
                      <a:pPr fontAlgn="base">
                        <a:lnSpc>
                          <a:spcPct val="107000"/>
                        </a:lnSpc>
                        <a:spcAft>
                          <a:spcPts val="0"/>
                        </a:spcAft>
                      </a:pPr>
                      <a:r>
                        <a:rPr lang="en-GB" sz="2400">
                          <a:effectLst/>
                        </a:rPr>
                        <a:t>Eastertoun Primary School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dirty="0">
                          <a:effectLst/>
                        </a:rPr>
                        <a:t>Friday 17</a:t>
                      </a:r>
                      <a:r>
                        <a:rPr lang="en-GB" sz="2400" baseline="30000" dirty="0">
                          <a:effectLst/>
                        </a:rPr>
                        <a:t>th</a:t>
                      </a:r>
                      <a:r>
                        <a:rPr lang="en-GB" sz="2400" dirty="0">
                          <a:effectLst/>
                        </a:rPr>
                        <a:t> November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dirty="0">
                          <a:effectLst/>
                        </a:rPr>
                        <a:t>9.30 am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a:effectLst/>
                        </a:rPr>
                        <a:t>12 pm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extLst>
                  <a:ext uri="{0D108BD9-81ED-4DB2-BD59-A6C34878D82A}">
                    <a16:rowId xmlns:a16="http://schemas.microsoft.com/office/drawing/2014/main" val="507377506"/>
                  </a:ext>
                </a:extLst>
              </a:tr>
              <a:tr h="715096">
                <a:tc>
                  <a:txBody>
                    <a:bodyPr/>
                    <a:lstStyle/>
                    <a:p>
                      <a:pPr fontAlgn="base">
                        <a:lnSpc>
                          <a:spcPct val="107000"/>
                        </a:lnSpc>
                        <a:spcAft>
                          <a:spcPts val="0"/>
                        </a:spcAft>
                      </a:pPr>
                      <a:r>
                        <a:rPr lang="en-GB" sz="2400" dirty="0">
                          <a:effectLst/>
                        </a:rPr>
                        <a:t>Windyknowe Primary School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dirty="0">
                          <a:effectLst/>
                        </a:rPr>
                        <a:t>Friday 24th November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dirty="0">
                          <a:effectLst/>
                        </a:rPr>
                        <a:t>9.30 am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dirty="0">
                          <a:effectLst/>
                        </a:rPr>
                        <a:t>11.30 pm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extLst>
                  <a:ext uri="{0D108BD9-81ED-4DB2-BD59-A6C34878D82A}">
                    <a16:rowId xmlns:a16="http://schemas.microsoft.com/office/drawing/2014/main" val="1623987073"/>
                  </a:ext>
                </a:extLst>
              </a:tr>
              <a:tr h="1111121">
                <a:tc>
                  <a:txBody>
                    <a:bodyPr/>
                    <a:lstStyle/>
                    <a:p>
                      <a:pPr fontAlgn="base">
                        <a:lnSpc>
                          <a:spcPct val="107000"/>
                        </a:lnSpc>
                        <a:spcAft>
                          <a:spcPts val="0"/>
                        </a:spcAft>
                      </a:pPr>
                      <a:r>
                        <a:rPr lang="en-GB" sz="2400">
                          <a:effectLst/>
                        </a:rPr>
                        <a:t>Armadale Primary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dirty="0">
                          <a:effectLst/>
                        </a:rPr>
                        <a:t>Friday 1st December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a:effectLst/>
                        </a:rPr>
                        <a:t>9.30 am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tc>
                  <a:txBody>
                    <a:bodyPr/>
                    <a:lstStyle/>
                    <a:p>
                      <a:pPr fontAlgn="base">
                        <a:lnSpc>
                          <a:spcPct val="107000"/>
                        </a:lnSpc>
                        <a:spcAft>
                          <a:spcPts val="0"/>
                        </a:spcAft>
                      </a:pPr>
                      <a:r>
                        <a:rPr lang="en-GB" sz="2400" dirty="0">
                          <a:effectLst/>
                        </a:rPr>
                        <a:t>12 pm</a:t>
                      </a:r>
                    </a:p>
                    <a:p>
                      <a:pPr fontAlgn="base">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76C98"/>
                    </a:solidFill>
                  </a:tcPr>
                </a:tc>
                <a:extLst>
                  <a:ext uri="{0D108BD9-81ED-4DB2-BD59-A6C34878D82A}">
                    <a16:rowId xmlns:a16="http://schemas.microsoft.com/office/drawing/2014/main" val="1973221836"/>
                  </a:ext>
                </a:extLst>
              </a:tr>
            </a:tbl>
          </a:graphicData>
        </a:graphic>
      </p:graphicFrame>
    </p:spTree>
    <p:extLst>
      <p:ext uri="{BB962C8B-B14F-4D97-AF65-F5344CB8AC3E}">
        <p14:creationId xmlns:p14="http://schemas.microsoft.com/office/powerpoint/2010/main" val="3899796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Pastoral Support</a:t>
            </a:r>
            <a:endParaRPr lang="en-GB" dirty="0"/>
          </a:p>
        </p:txBody>
      </p:sp>
      <p:sp>
        <p:nvSpPr>
          <p:cNvPr id="3" name="Content Placeholder 2"/>
          <p:cNvSpPr>
            <a:spLocks noGrp="1"/>
          </p:cNvSpPr>
          <p:nvPr>
            <p:ph idx="1"/>
          </p:nvPr>
        </p:nvSpPr>
        <p:spPr>
          <a:xfrm>
            <a:off x="5181600" y="2603500"/>
            <a:ext cx="5892800" cy="3416300"/>
          </a:xfrm>
        </p:spPr>
        <p:txBody>
          <a:bodyPr>
            <a:normAutofit/>
          </a:bodyPr>
          <a:lstStyle/>
          <a:p>
            <a:r>
              <a:rPr lang="en-GB" sz="3200" dirty="0" smtClean="0">
                <a:solidFill>
                  <a:srgbClr val="002060"/>
                </a:solidFill>
              </a:rPr>
              <a:t>Mr Gibson</a:t>
            </a:r>
          </a:p>
          <a:p>
            <a:r>
              <a:rPr lang="en-GB" sz="3200" dirty="0" smtClean="0">
                <a:solidFill>
                  <a:srgbClr val="002060"/>
                </a:solidFill>
              </a:rPr>
              <a:t>PT Student Support (Acting)</a:t>
            </a:r>
          </a:p>
          <a:p>
            <a:r>
              <a:rPr lang="en-GB" sz="3200" dirty="0" smtClean="0">
                <a:solidFill>
                  <a:srgbClr val="002060"/>
                </a:solidFill>
              </a:rPr>
              <a:t>Head of Wood House</a:t>
            </a:r>
            <a:endParaRPr lang="en-GB" sz="3200" dirty="0">
              <a:solidFill>
                <a:srgbClr val="002060"/>
              </a:solidFill>
            </a:endParaRPr>
          </a:p>
        </p:txBody>
      </p:sp>
      <p:pic>
        <p:nvPicPr>
          <p:cNvPr id="4" name="Picture 3"/>
          <p:cNvPicPr>
            <a:picLocks noChangeAspect="1"/>
          </p:cNvPicPr>
          <p:nvPr/>
        </p:nvPicPr>
        <p:blipFill>
          <a:blip r:embed="rId2"/>
          <a:stretch>
            <a:fillRect/>
          </a:stretch>
        </p:blipFill>
        <p:spPr>
          <a:xfrm>
            <a:off x="1154954" y="2419165"/>
            <a:ext cx="3035456" cy="3600635"/>
          </a:xfrm>
          <a:prstGeom prst="rect">
            <a:avLst/>
          </a:prstGeom>
        </p:spPr>
      </p:pic>
    </p:spTree>
    <p:extLst>
      <p:ext uri="{BB962C8B-B14F-4D97-AF65-F5344CB8AC3E}">
        <p14:creationId xmlns:p14="http://schemas.microsoft.com/office/powerpoint/2010/main" val="1447823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Pastoral Support at Armadale Academy</a:t>
            </a:r>
            <a:endParaRPr lang="en-GB" dirty="0"/>
          </a:p>
        </p:txBody>
      </p:sp>
      <p:sp>
        <p:nvSpPr>
          <p:cNvPr id="3" name="Content Placeholder 2"/>
          <p:cNvSpPr>
            <a:spLocks noGrp="1"/>
          </p:cNvSpPr>
          <p:nvPr>
            <p:ph sz="quarter" idx="13"/>
          </p:nvPr>
        </p:nvSpPr>
        <p:spPr/>
        <p:txBody>
          <a:bodyPr>
            <a:normAutofit/>
          </a:bodyPr>
          <a:lstStyle/>
          <a:p>
            <a:pPr>
              <a:lnSpc>
                <a:spcPct val="90000"/>
              </a:lnSpc>
            </a:pPr>
            <a:r>
              <a:rPr lang="en-GB" altLang="en-US" sz="2400" dirty="0" smtClean="0">
                <a:solidFill>
                  <a:schemeClr val="accent6">
                    <a:lumMod val="50000"/>
                  </a:schemeClr>
                </a:solidFill>
              </a:rPr>
              <a:t>Monitor </a:t>
            </a:r>
            <a:r>
              <a:rPr lang="en-GB" altLang="en-US" sz="2400" dirty="0">
                <a:solidFill>
                  <a:schemeClr val="accent6">
                    <a:lumMod val="50000"/>
                  </a:schemeClr>
                </a:solidFill>
              </a:rPr>
              <a:t>attendance</a:t>
            </a:r>
          </a:p>
          <a:p>
            <a:pPr>
              <a:lnSpc>
                <a:spcPct val="90000"/>
              </a:lnSpc>
            </a:pPr>
            <a:r>
              <a:rPr lang="en-GB" altLang="en-US" sz="2400" dirty="0">
                <a:solidFill>
                  <a:schemeClr val="accent6">
                    <a:lumMod val="50000"/>
                  </a:schemeClr>
                </a:solidFill>
              </a:rPr>
              <a:t>First aid and medical care</a:t>
            </a:r>
          </a:p>
          <a:p>
            <a:pPr>
              <a:lnSpc>
                <a:spcPct val="90000"/>
              </a:lnSpc>
            </a:pPr>
            <a:r>
              <a:rPr lang="en-GB" altLang="en-US" sz="2400" dirty="0">
                <a:solidFill>
                  <a:schemeClr val="accent6">
                    <a:lumMod val="50000"/>
                  </a:schemeClr>
                </a:solidFill>
              </a:rPr>
              <a:t>Uniform</a:t>
            </a:r>
          </a:p>
          <a:p>
            <a:pPr>
              <a:lnSpc>
                <a:spcPct val="90000"/>
              </a:lnSpc>
            </a:pPr>
            <a:r>
              <a:rPr lang="en-GB" altLang="en-US" sz="2400" dirty="0">
                <a:solidFill>
                  <a:schemeClr val="accent6">
                    <a:lumMod val="50000"/>
                  </a:schemeClr>
                </a:solidFill>
              </a:rPr>
              <a:t>Mediation</a:t>
            </a:r>
          </a:p>
          <a:p>
            <a:pPr>
              <a:lnSpc>
                <a:spcPct val="90000"/>
              </a:lnSpc>
            </a:pPr>
            <a:r>
              <a:rPr lang="en-GB" altLang="en-US" sz="2400" dirty="0">
                <a:solidFill>
                  <a:schemeClr val="accent6">
                    <a:lumMod val="50000"/>
                  </a:schemeClr>
                </a:solidFill>
              </a:rPr>
              <a:t>Group and 1:1 support on a variety of </a:t>
            </a:r>
            <a:r>
              <a:rPr lang="en-GB" altLang="en-US" sz="2400" dirty="0" smtClean="0">
                <a:solidFill>
                  <a:schemeClr val="accent6">
                    <a:lumMod val="50000"/>
                  </a:schemeClr>
                </a:solidFill>
              </a:rPr>
              <a:t>issues</a:t>
            </a:r>
          </a:p>
          <a:p>
            <a:pPr>
              <a:lnSpc>
                <a:spcPct val="90000"/>
              </a:lnSpc>
            </a:pPr>
            <a:r>
              <a:rPr lang="en-GB" altLang="en-US" sz="2400" dirty="0" smtClean="0">
                <a:solidFill>
                  <a:schemeClr val="accent6">
                    <a:lumMod val="50000"/>
                  </a:schemeClr>
                </a:solidFill>
              </a:rPr>
              <a:t>Referrals for interventions such as Head Strong, Personal Best, Young Carers to name a few</a:t>
            </a:r>
            <a:endParaRPr lang="en-GB" altLang="en-US" sz="2400" dirty="0">
              <a:solidFill>
                <a:schemeClr val="accent6">
                  <a:lumMod val="50000"/>
                </a:schemeClr>
              </a:solidFill>
            </a:endParaRPr>
          </a:p>
          <a:p>
            <a:endParaRPr lang="en-GB" dirty="0"/>
          </a:p>
        </p:txBody>
      </p:sp>
    </p:spTree>
    <p:extLst>
      <p:ext uri="{BB962C8B-B14F-4D97-AF65-F5344CB8AC3E}">
        <p14:creationId xmlns:p14="http://schemas.microsoft.com/office/powerpoint/2010/main" val="3890665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for </a:t>
            </a:r>
            <a:r>
              <a:rPr lang="en-GB" dirty="0" err="1" smtClean="0"/>
              <a:t>Learrning</a:t>
            </a:r>
            <a:endParaRPr lang="en-GB" dirty="0"/>
          </a:p>
        </p:txBody>
      </p:sp>
      <p:sp>
        <p:nvSpPr>
          <p:cNvPr id="3" name="Content Placeholder 2"/>
          <p:cNvSpPr>
            <a:spLocks noGrp="1"/>
          </p:cNvSpPr>
          <p:nvPr>
            <p:ph idx="1"/>
          </p:nvPr>
        </p:nvSpPr>
        <p:spPr>
          <a:xfrm>
            <a:off x="4307840" y="2603500"/>
            <a:ext cx="5672773" cy="3416300"/>
          </a:xfrm>
        </p:spPr>
        <p:txBody>
          <a:bodyPr>
            <a:normAutofit/>
          </a:bodyPr>
          <a:lstStyle/>
          <a:p>
            <a:r>
              <a:rPr lang="en-GB" sz="3200" dirty="0" smtClean="0">
                <a:solidFill>
                  <a:srgbClr val="002060"/>
                </a:solidFill>
              </a:rPr>
              <a:t>Mrs Dewar</a:t>
            </a:r>
          </a:p>
          <a:p>
            <a:r>
              <a:rPr lang="en-GB" sz="3200" dirty="0" smtClean="0">
                <a:solidFill>
                  <a:srgbClr val="002060"/>
                </a:solidFill>
              </a:rPr>
              <a:t>PTC Support for Learning </a:t>
            </a:r>
          </a:p>
        </p:txBody>
      </p:sp>
      <p:pic>
        <p:nvPicPr>
          <p:cNvPr id="4" name="Picture 3"/>
          <p:cNvPicPr>
            <a:picLocks noChangeAspect="1"/>
          </p:cNvPicPr>
          <p:nvPr/>
        </p:nvPicPr>
        <p:blipFill>
          <a:blip r:embed="rId2"/>
          <a:stretch>
            <a:fillRect/>
          </a:stretch>
        </p:blipFill>
        <p:spPr>
          <a:xfrm>
            <a:off x="890202" y="2444668"/>
            <a:ext cx="3275398" cy="3971618"/>
          </a:xfrm>
          <a:prstGeom prst="rect">
            <a:avLst/>
          </a:prstGeom>
        </p:spPr>
      </p:pic>
    </p:spTree>
    <p:extLst>
      <p:ext uri="{BB962C8B-B14F-4D97-AF65-F5344CB8AC3E}">
        <p14:creationId xmlns:p14="http://schemas.microsoft.com/office/powerpoint/2010/main" val="2889334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Support for Learning Department</a:t>
            </a:r>
            <a:endParaRPr lang="en-GB" dirty="0"/>
          </a:p>
        </p:txBody>
      </p:sp>
      <p:sp>
        <p:nvSpPr>
          <p:cNvPr id="3" name="Content Placeholder 2"/>
          <p:cNvSpPr>
            <a:spLocks noGrp="1"/>
          </p:cNvSpPr>
          <p:nvPr>
            <p:ph sz="quarter" idx="13"/>
          </p:nvPr>
        </p:nvSpPr>
        <p:spPr/>
        <p:txBody>
          <a:bodyPr>
            <a:normAutofit/>
          </a:bodyPr>
          <a:lstStyle/>
          <a:p>
            <a:pPr>
              <a:buClrTx/>
            </a:pPr>
            <a:r>
              <a:rPr lang="en-GB" altLang="en-US" sz="2400" dirty="0">
                <a:solidFill>
                  <a:schemeClr val="accent6">
                    <a:lumMod val="50000"/>
                  </a:schemeClr>
                </a:solidFill>
              </a:rPr>
              <a:t>To identify and assess additional support needs and make provision to meet them.</a:t>
            </a:r>
          </a:p>
          <a:p>
            <a:pPr>
              <a:buClrTx/>
            </a:pPr>
            <a:r>
              <a:rPr lang="en-GB" altLang="en-US" sz="2400" dirty="0">
                <a:solidFill>
                  <a:schemeClr val="accent6">
                    <a:lumMod val="50000"/>
                  </a:schemeClr>
                </a:solidFill>
              </a:rPr>
              <a:t>Plan strategies to help the young person to overcome these barriers to learning.</a:t>
            </a:r>
          </a:p>
          <a:p>
            <a:pPr>
              <a:buClrTx/>
            </a:pPr>
            <a:r>
              <a:rPr lang="en-GB" altLang="en-US" sz="2400" dirty="0">
                <a:solidFill>
                  <a:schemeClr val="accent6">
                    <a:lumMod val="50000"/>
                  </a:schemeClr>
                </a:solidFill>
              </a:rPr>
              <a:t>Involve external agencies if necessary.</a:t>
            </a:r>
          </a:p>
          <a:p>
            <a:pPr>
              <a:buClrTx/>
            </a:pPr>
            <a:r>
              <a:rPr lang="en-GB" altLang="en-US" sz="2400" dirty="0">
                <a:solidFill>
                  <a:schemeClr val="accent6">
                    <a:lumMod val="50000"/>
                  </a:schemeClr>
                </a:solidFill>
              </a:rPr>
              <a:t>Ensure that the young person achieves their potential and is an independent learner. </a:t>
            </a:r>
          </a:p>
          <a:p>
            <a:endParaRPr lang="en-GB" sz="2400" dirty="0"/>
          </a:p>
        </p:txBody>
      </p:sp>
    </p:spTree>
    <p:extLst>
      <p:ext uri="{BB962C8B-B14F-4D97-AF65-F5344CB8AC3E}">
        <p14:creationId xmlns:p14="http://schemas.microsoft.com/office/powerpoint/2010/main" val="433925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 of Support</a:t>
            </a:r>
            <a:endParaRPr lang="en-GB" dirty="0"/>
          </a:p>
        </p:txBody>
      </p:sp>
      <p:sp>
        <p:nvSpPr>
          <p:cNvPr id="3" name="Content Placeholder 2"/>
          <p:cNvSpPr>
            <a:spLocks noGrp="1"/>
          </p:cNvSpPr>
          <p:nvPr>
            <p:ph sz="quarter" idx="13"/>
          </p:nvPr>
        </p:nvSpPr>
        <p:spPr>
          <a:xfrm>
            <a:off x="913774" y="2367092"/>
            <a:ext cx="10363826" cy="4161724"/>
          </a:xfrm>
        </p:spPr>
        <p:txBody>
          <a:bodyPr>
            <a:normAutofit fontScale="55000" lnSpcReduction="20000"/>
          </a:bodyPr>
          <a:lstStyle/>
          <a:p>
            <a:r>
              <a:rPr lang="en-GB" sz="2400" dirty="0">
                <a:solidFill>
                  <a:schemeClr val="accent6">
                    <a:lumMod val="50000"/>
                  </a:schemeClr>
                </a:solidFill>
              </a:rPr>
              <a:t>In class support.</a:t>
            </a:r>
            <a:r>
              <a:rPr lang="en-US" sz="2400" dirty="0">
                <a:solidFill>
                  <a:schemeClr val="accent6">
                    <a:lumMod val="50000"/>
                  </a:schemeClr>
                </a:solidFill>
              </a:rPr>
              <a:t>​</a:t>
            </a:r>
          </a:p>
          <a:p>
            <a:r>
              <a:rPr lang="en-GB" sz="2400" dirty="0">
                <a:solidFill>
                  <a:schemeClr val="accent6">
                    <a:lumMod val="50000"/>
                  </a:schemeClr>
                </a:solidFill>
              </a:rPr>
              <a:t>Small group teaching.</a:t>
            </a:r>
            <a:endParaRPr lang="en-US" sz="2400" dirty="0">
              <a:solidFill>
                <a:schemeClr val="accent6">
                  <a:lumMod val="50000"/>
                </a:schemeClr>
              </a:solidFill>
            </a:endParaRPr>
          </a:p>
          <a:p>
            <a:r>
              <a:rPr lang="en-GB" sz="2400" dirty="0">
                <a:solidFill>
                  <a:schemeClr val="accent6">
                    <a:lumMod val="50000"/>
                  </a:schemeClr>
                </a:solidFill>
              </a:rPr>
              <a:t>ICT for use in class e.g. Netbooks, digital exam papers.</a:t>
            </a:r>
            <a:r>
              <a:rPr lang="en-US" sz="2400" dirty="0">
                <a:solidFill>
                  <a:schemeClr val="accent6">
                    <a:lumMod val="50000"/>
                  </a:schemeClr>
                </a:solidFill>
              </a:rPr>
              <a:t>​</a:t>
            </a:r>
          </a:p>
          <a:p>
            <a:r>
              <a:rPr lang="en-GB" sz="2400" dirty="0">
                <a:solidFill>
                  <a:schemeClr val="accent6">
                    <a:lumMod val="50000"/>
                  </a:schemeClr>
                </a:solidFill>
              </a:rPr>
              <a:t>Developing materials and resources with subject teachers.</a:t>
            </a:r>
            <a:r>
              <a:rPr lang="en-US" sz="2400" dirty="0">
                <a:solidFill>
                  <a:schemeClr val="accent6">
                    <a:lumMod val="50000"/>
                  </a:schemeClr>
                </a:solidFill>
              </a:rPr>
              <a:t>​</a:t>
            </a:r>
          </a:p>
          <a:p>
            <a:r>
              <a:rPr lang="en-US" sz="2400" dirty="0">
                <a:solidFill>
                  <a:schemeClr val="accent6">
                    <a:lumMod val="50000"/>
                  </a:schemeClr>
                </a:solidFill>
              </a:rPr>
              <a:t>Nurture Group, when appropriate.</a:t>
            </a:r>
          </a:p>
          <a:p>
            <a:r>
              <a:rPr lang="en-US" sz="2400" dirty="0">
                <a:solidFill>
                  <a:schemeClr val="accent6">
                    <a:lumMod val="50000"/>
                  </a:schemeClr>
                </a:solidFill>
              </a:rPr>
              <a:t>Accelerated Reading – within English Department</a:t>
            </a:r>
          </a:p>
          <a:p>
            <a:r>
              <a:rPr lang="en-US" sz="2400" dirty="0">
                <a:solidFill>
                  <a:schemeClr val="accent6">
                    <a:lumMod val="50000"/>
                  </a:schemeClr>
                </a:solidFill>
              </a:rPr>
              <a:t>Numeracy Group, </a:t>
            </a:r>
            <a:r>
              <a:rPr lang="en-US" sz="2400" dirty="0" err="1">
                <a:solidFill>
                  <a:schemeClr val="accent6">
                    <a:lumMod val="50000"/>
                  </a:schemeClr>
                </a:solidFill>
              </a:rPr>
              <a:t>Maths</a:t>
            </a:r>
            <a:r>
              <a:rPr lang="en-US" sz="2400" dirty="0">
                <a:solidFill>
                  <a:schemeClr val="accent6">
                    <a:lumMod val="50000"/>
                  </a:schemeClr>
                </a:solidFill>
              </a:rPr>
              <a:t> Recovery – within </a:t>
            </a:r>
            <a:r>
              <a:rPr lang="en-US" sz="2400" dirty="0" err="1">
                <a:solidFill>
                  <a:schemeClr val="accent6">
                    <a:lumMod val="50000"/>
                  </a:schemeClr>
                </a:solidFill>
              </a:rPr>
              <a:t>Maths</a:t>
            </a:r>
            <a:r>
              <a:rPr lang="en-US" sz="2400" dirty="0">
                <a:solidFill>
                  <a:schemeClr val="accent6">
                    <a:lumMod val="50000"/>
                  </a:schemeClr>
                </a:solidFill>
              </a:rPr>
              <a:t> Department</a:t>
            </a:r>
          </a:p>
          <a:p>
            <a:r>
              <a:rPr lang="en-US" sz="2400" dirty="0">
                <a:solidFill>
                  <a:schemeClr val="accent6">
                    <a:lumMod val="50000"/>
                  </a:schemeClr>
                </a:solidFill>
              </a:rPr>
              <a:t>ASD Group</a:t>
            </a:r>
          </a:p>
          <a:p>
            <a:r>
              <a:rPr lang="en-US" sz="2400" dirty="0">
                <a:solidFill>
                  <a:schemeClr val="accent6">
                    <a:lumMod val="50000"/>
                  </a:schemeClr>
                </a:solidFill>
              </a:rPr>
              <a:t>S1 Group</a:t>
            </a:r>
          </a:p>
          <a:p>
            <a:r>
              <a:rPr lang="en-US" sz="2400" dirty="0">
                <a:solidFill>
                  <a:schemeClr val="accent6">
                    <a:lumMod val="50000"/>
                  </a:schemeClr>
                </a:solidFill>
              </a:rPr>
              <a:t>Achievement Classrooms</a:t>
            </a:r>
          </a:p>
          <a:p>
            <a:r>
              <a:rPr lang="en-US" sz="2400" dirty="0">
                <a:solidFill>
                  <a:schemeClr val="accent6">
                    <a:lumMod val="50000"/>
                  </a:schemeClr>
                </a:solidFill>
              </a:rPr>
              <a:t>Family Link Worker</a:t>
            </a:r>
          </a:p>
          <a:p>
            <a:r>
              <a:rPr lang="en-US" sz="2400" dirty="0">
                <a:solidFill>
                  <a:schemeClr val="accent6">
                    <a:lumMod val="50000"/>
                  </a:schemeClr>
                </a:solidFill>
              </a:rPr>
              <a:t>Head Strong</a:t>
            </a:r>
          </a:p>
          <a:p>
            <a:r>
              <a:rPr lang="en-US" sz="2400" dirty="0">
                <a:solidFill>
                  <a:schemeClr val="accent6">
                    <a:lumMod val="50000"/>
                  </a:schemeClr>
                </a:solidFill>
              </a:rPr>
              <a:t>Interventions – Outdoor Learning, Art Therapy</a:t>
            </a:r>
          </a:p>
          <a:p>
            <a:r>
              <a:rPr lang="en-US" sz="2400" dirty="0">
                <a:solidFill>
                  <a:schemeClr val="accent6">
                    <a:lumMod val="50000"/>
                  </a:schemeClr>
                </a:solidFill>
              </a:rPr>
              <a:t>Mark Brown – The Best of You</a:t>
            </a:r>
          </a:p>
          <a:p>
            <a:endParaRPr lang="en-GB" dirty="0"/>
          </a:p>
        </p:txBody>
      </p:sp>
    </p:spTree>
    <p:extLst>
      <p:ext uri="{BB962C8B-B14F-4D97-AF65-F5344CB8AC3E}">
        <p14:creationId xmlns:p14="http://schemas.microsoft.com/office/powerpoint/2010/main" val="2281603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Context</a:t>
            </a:r>
            <a:endParaRPr lang="en-GB" dirty="0"/>
          </a:p>
        </p:txBody>
      </p:sp>
      <p:sp>
        <p:nvSpPr>
          <p:cNvPr id="3" name="Content Placeholder 2"/>
          <p:cNvSpPr>
            <a:spLocks noGrp="1"/>
          </p:cNvSpPr>
          <p:nvPr>
            <p:ph sz="quarter" idx="13"/>
          </p:nvPr>
        </p:nvSpPr>
        <p:spPr/>
        <p:txBody>
          <a:bodyPr/>
          <a:lstStyle/>
          <a:p>
            <a:r>
              <a:rPr lang="en-GB" dirty="0">
                <a:solidFill>
                  <a:schemeClr val="accent6">
                    <a:lumMod val="50000"/>
                  </a:schemeClr>
                </a:solidFill>
                <a:latin typeface="+mj-lt"/>
              </a:rPr>
              <a:t>Student Support</a:t>
            </a:r>
          </a:p>
          <a:p>
            <a:r>
              <a:rPr lang="en-GB" dirty="0">
                <a:solidFill>
                  <a:schemeClr val="accent6">
                    <a:lumMod val="50000"/>
                  </a:schemeClr>
                </a:solidFill>
                <a:latin typeface="+mj-lt"/>
              </a:rPr>
              <a:t>Support for Learning</a:t>
            </a:r>
          </a:p>
          <a:p>
            <a:r>
              <a:rPr lang="en-GB" dirty="0">
                <a:solidFill>
                  <a:schemeClr val="accent6">
                    <a:lumMod val="50000"/>
                  </a:schemeClr>
                </a:solidFill>
                <a:latin typeface="+mj-lt"/>
              </a:rPr>
              <a:t>Small Group Setting</a:t>
            </a:r>
          </a:p>
          <a:p>
            <a:r>
              <a:rPr lang="en-GB" dirty="0">
                <a:solidFill>
                  <a:schemeClr val="accent6">
                    <a:lumMod val="50000"/>
                  </a:schemeClr>
                </a:solidFill>
                <a:latin typeface="+mj-lt"/>
              </a:rPr>
              <a:t>Inclusion &amp; Employability Hub</a:t>
            </a:r>
          </a:p>
          <a:p>
            <a:r>
              <a:rPr lang="en-GB" dirty="0">
                <a:solidFill>
                  <a:schemeClr val="accent6">
                    <a:lumMod val="50000"/>
                  </a:schemeClr>
                </a:solidFill>
                <a:latin typeface="+mj-lt"/>
              </a:rPr>
              <a:t>Wellbeing Interventions</a:t>
            </a:r>
          </a:p>
          <a:p>
            <a:r>
              <a:rPr lang="en-GB" dirty="0">
                <a:solidFill>
                  <a:schemeClr val="accent6">
                    <a:lumMod val="50000"/>
                  </a:schemeClr>
                </a:solidFill>
                <a:latin typeface="+mj-lt"/>
              </a:rPr>
              <a:t>Positive Transitions &amp; </a:t>
            </a:r>
            <a:r>
              <a:rPr lang="en-GB" dirty="0" smtClean="0">
                <a:solidFill>
                  <a:schemeClr val="accent6">
                    <a:lumMod val="50000"/>
                  </a:schemeClr>
                </a:solidFill>
                <a:latin typeface="+mj-lt"/>
              </a:rPr>
              <a:t>Partnerships</a:t>
            </a:r>
          </a:p>
          <a:p>
            <a:r>
              <a:rPr lang="en-GB" dirty="0" smtClean="0">
                <a:solidFill>
                  <a:schemeClr val="accent6">
                    <a:lumMod val="50000"/>
                  </a:schemeClr>
                </a:solidFill>
                <a:latin typeface="+mj-lt"/>
              </a:rPr>
              <a:t>Family Link Worker - Attendance</a:t>
            </a:r>
            <a:endParaRPr lang="en-GB" dirty="0">
              <a:solidFill>
                <a:schemeClr val="accent6">
                  <a:lumMod val="50000"/>
                </a:schemeClr>
              </a:solidFill>
              <a:latin typeface="+mj-lt"/>
            </a:endParaRPr>
          </a:p>
        </p:txBody>
      </p:sp>
      <p:pic>
        <p:nvPicPr>
          <p:cNvPr id="4" name="Picture 3"/>
          <p:cNvPicPr>
            <a:picLocks noChangeAspect="1"/>
          </p:cNvPicPr>
          <p:nvPr/>
        </p:nvPicPr>
        <p:blipFill>
          <a:blip r:embed="rId2"/>
          <a:stretch>
            <a:fillRect/>
          </a:stretch>
        </p:blipFill>
        <p:spPr>
          <a:xfrm>
            <a:off x="5885459" y="2432012"/>
            <a:ext cx="5285690" cy="3359187"/>
          </a:xfrm>
          <a:prstGeom prst="rect">
            <a:avLst/>
          </a:prstGeom>
        </p:spPr>
      </p:pic>
    </p:spTree>
    <p:extLst>
      <p:ext uri="{BB962C8B-B14F-4D97-AF65-F5344CB8AC3E}">
        <p14:creationId xmlns:p14="http://schemas.microsoft.com/office/powerpoint/2010/main" val="1203028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Head Teacher, Armadale </a:t>
            </a:r>
            <a:r>
              <a:rPr lang="en-GB" dirty="0" smtClean="0">
                <a:solidFill>
                  <a:schemeClr val="bg1"/>
                </a:solidFill>
              </a:rPr>
              <a:t>Academy</a:t>
            </a:r>
            <a:endParaRPr lang="en-GB" dirty="0">
              <a:solidFill>
                <a:schemeClr val="bg1"/>
              </a:solidFill>
            </a:endParaRPr>
          </a:p>
        </p:txBody>
      </p:sp>
      <p:sp>
        <p:nvSpPr>
          <p:cNvPr id="3" name="Content Placeholder 2"/>
          <p:cNvSpPr>
            <a:spLocks noGrp="1"/>
          </p:cNvSpPr>
          <p:nvPr>
            <p:ph idx="1"/>
          </p:nvPr>
        </p:nvSpPr>
        <p:spPr>
          <a:xfrm>
            <a:off x="5039360" y="4127862"/>
            <a:ext cx="4941253" cy="1045029"/>
          </a:xfrm>
        </p:spPr>
        <p:txBody>
          <a:bodyPr>
            <a:normAutofit/>
          </a:bodyPr>
          <a:lstStyle/>
          <a:p>
            <a:r>
              <a:rPr lang="en-GB" sz="3200" dirty="0">
                <a:solidFill>
                  <a:srgbClr val="002060"/>
                </a:solidFill>
              </a:rPr>
              <a:t>Mrs Barker </a:t>
            </a:r>
            <a:r>
              <a:rPr lang="en-GB" sz="3200" dirty="0" smtClean="0">
                <a:solidFill>
                  <a:srgbClr val="002060"/>
                </a:solidFill>
              </a:rPr>
              <a:t>Harrison</a:t>
            </a:r>
            <a:endParaRPr lang="en-GB" sz="3200" dirty="0">
              <a:solidFill>
                <a:srgbClr val="002060"/>
              </a:solidFill>
            </a:endParaRPr>
          </a:p>
        </p:txBody>
      </p:sp>
      <p:pic>
        <p:nvPicPr>
          <p:cNvPr id="4" name="Picture 3"/>
          <p:cNvPicPr>
            <a:picLocks noChangeAspect="1"/>
          </p:cNvPicPr>
          <p:nvPr/>
        </p:nvPicPr>
        <p:blipFill>
          <a:blip r:embed="rId2"/>
          <a:stretch>
            <a:fillRect/>
          </a:stretch>
        </p:blipFill>
        <p:spPr>
          <a:xfrm>
            <a:off x="1154954" y="2527208"/>
            <a:ext cx="3219615" cy="3568883"/>
          </a:xfrm>
          <a:prstGeom prst="rect">
            <a:avLst/>
          </a:prstGeom>
        </p:spPr>
      </p:pic>
    </p:spTree>
    <p:extLst>
      <p:ext uri="{BB962C8B-B14F-4D97-AF65-F5344CB8AC3E}">
        <p14:creationId xmlns:p14="http://schemas.microsoft.com/office/powerpoint/2010/main" val="116034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Feedback</a:t>
            </a:r>
            <a:endParaRPr lang="en-GB" dirty="0"/>
          </a:p>
        </p:txBody>
      </p:sp>
      <p:sp>
        <p:nvSpPr>
          <p:cNvPr id="3" name="Content Placeholder 2"/>
          <p:cNvSpPr>
            <a:spLocks noGrp="1"/>
          </p:cNvSpPr>
          <p:nvPr>
            <p:ph idx="1"/>
          </p:nvPr>
        </p:nvSpPr>
        <p:spPr>
          <a:xfrm>
            <a:off x="4470400" y="2603500"/>
            <a:ext cx="6756400" cy="3416300"/>
          </a:xfrm>
        </p:spPr>
        <p:txBody>
          <a:bodyPr>
            <a:normAutofit/>
          </a:bodyPr>
          <a:lstStyle/>
          <a:p>
            <a:r>
              <a:rPr lang="en-GB" sz="3200" dirty="0" smtClean="0">
                <a:solidFill>
                  <a:srgbClr val="002060"/>
                </a:solidFill>
              </a:rPr>
              <a:t>Mrs </a:t>
            </a:r>
            <a:r>
              <a:rPr lang="en-GB" sz="3200" dirty="0" err="1" smtClean="0">
                <a:solidFill>
                  <a:srgbClr val="002060"/>
                </a:solidFill>
              </a:rPr>
              <a:t>Landos</a:t>
            </a:r>
            <a:r>
              <a:rPr lang="en-GB" sz="3200" dirty="0" smtClean="0">
                <a:solidFill>
                  <a:srgbClr val="002060"/>
                </a:solidFill>
              </a:rPr>
              <a:t> Mackay</a:t>
            </a:r>
          </a:p>
          <a:p>
            <a:r>
              <a:rPr lang="en-GB" sz="3200" dirty="0" smtClean="0">
                <a:solidFill>
                  <a:srgbClr val="002060"/>
                </a:solidFill>
              </a:rPr>
              <a:t>PT Student Support (Acting)</a:t>
            </a:r>
            <a:endParaRPr lang="en-GB" sz="3200" dirty="0">
              <a:solidFill>
                <a:srgbClr val="002060"/>
              </a:solidFill>
            </a:endParaRPr>
          </a:p>
          <a:p>
            <a:r>
              <a:rPr lang="en-GB" sz="3200" dirty="0" smtClean="0">
                <a:solidFill>
                  <a:srgbClr val="002060"/>
                </a:solidFill>
              </a:rPr>
              <a:t>Head of </a:t>
            </a:r>
            <a:r>
              <a:rPr lang="en-GB" sz="3200" dirty="0" err="1" smtClean="0">
                <a:solidFill>
                  <a:srgbClr val="002060"/>
                </a:solidFill>
              </a:rPr>
              <a:t>Honeyman</a:t>
            </a:r>
            <a:r>
              <a:rPr lang="en-GB" sz="3200" dirty="0" smtClean="0">
                <a:solidFill>
                  <a:srgbClr val="002060"/>
                </a:solidFill>
              </a:rPr>
              <a:t> House</a:t>
            </a:r>
          </a:p>
        </p:txBody>
      </p:sp>
      <p:pic>
        <p:nvPicPr>
          <p:cNvPr id="4" name="Picture 3"/>
          <p:cNvPicPr>
            <a:picLocks noChangeAspect="1"/>
          </p:cNvPicPr>
          <p:nvPr/>
        </p:nvPicPr>
        <p:blipFill>
          <a:blip r:embed="rId2"/>
          <a:stretch>
            <a:fillRect/>
          </a:stretch>
        </p:blipFill>
        <p:spPr>
          <a:xfrm>
            <a:off x="880042" y="2353228"/>
            <a:ext cx="2629035" cy="3187864"/>
          </a:xfrm>
          <a:prstGeom prst="rect">
            <a:avLst/>
          </a:prstGeom>
        </p:spPr>
      </p:pic>
    </p:spTree>
    <p:extLst>
      <p:ext uri="{BB962C8B-B14F-4D97-AF65-F5344CB8AC3E}">
        <p14:creationId xmlns:p14="http://schemas.microsoft.com/office/powerpoint/2010/main" val="3741717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Student Feedback 2022-23</a:t>
            </a:r>
          </a:p>
        </p:txBody>
      </p:sp>
      <p:sp>
        <p:nvSpPr>
          <p:cNvPr id="3" name="Content Placeholder 2"/>
          <p:cNvSpPr>
            <a:spLocks noGrp="1"/>
          </p:cNvSpPr>
          <p:nvPr>
            <p:ph idx="1"/>
          </p:nvPr>
        </p:nvSpPr>
        <p:spPr>
          <a:xfrm>
            <a:off x="535709" y="2603499"/>
            <a:ext cx="11139055" cy="3982027"/>
          </a:xfrm>
        </p:spPr>
        <p:txBody>
          <a:bodyPr>
            <a:normAutofit/>
          </a:bodyPr>
          <a:lstStyle/>
          <a:p>
            <a:r>
              <a:rPr lang="en-GB" sz="2400" dirty="0"/>
              <a:t>During </a:t>
            </a:r>
            <a:r>
              <a:rPr lang="en-GB" sz="2400" dirty="0" smtClean="0"/>
              <a:t>the 3 day </a:t>
            </a:r>
            <a:r>
              <a:rPr lang="en-GB" sz="2400" dirty="0"/>
              <a:t>visit, almost all students felt that Armadale Academy was welcoming and that you belonged here with </a:t>
            </a:r>
            <a:r>
              <a:rPr lang="en-GB" sz="2400" dirty="0" smtClean="0"/>
              <a:t>us</a:t>
            </a:r>
            <a:r>
              <a:rPr lang="en-GB" sz="2400" dirty="0"/>
              <a:t> </a:t>
            </a:r>
          </a:p>
          <a:p>
            <a:r>
              <a:rPr lang="en-GB" sz="2400" dirty="0"/>
              <a:t>Almost all students felt that the 3 day Transition visit helped them feel less anxious/worried about starting High School</a:t>
            </a:r>
          </a:p>
          <a:p>
            <a:r>
              <a:rPr lang="en-GB" sz="2400" dirty="0"/>
              <a:t>Almost all students felt that they were treated fairly and with respect by </a:t>
            </a:r>
            <a:r>
              <a:rPr lang="en-GB" sz="2400" dirty="0" smtClean="0"/>
              <a:t>staff</a:t>
            </a:r>
          </a:p>
          <a:p>
            <a:r>
              <a:rPr lang="en-GB" sz="2400" dirty="0"/>
              <a:t>Almost all student reported that they were treated fairly and with respect by their S6 Buddies</a:t>
            </a:r>
          </a:p>
          <a:p>
            <a:endParaRPr lang="en-GB" dirty="0"/>
          </a:p>
        </p:txBody>
      </p:sp>
    </p:spTree>
    <p:extLst>
      <p:ext uri="{BB962C8B-B14F-4D97-AF65-F5344CB8AC3E}">
        <p14:creationId xmlns:p14="http://schemas.microsoft.com/office/powerpoint/2010/main" val="606337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Parent/Carer  Feedback 2022-23</a:t>
            </a:r>
          </a:p>
        </p:txBody>
      </p:sp>
      <p:sp>
        <p:nvSpPr>
          <p:cNvPr id="3" name="Content Placeholder 2"/>
          <p:cNvSpPr>
            <a:spLocks noGrp="1"/>
          </p:cNvSpPr>
          <p:nvPr>
            <p:ph idx="1"/>
          </p:nvPr>
        </p:nvSpPr>
        <p:spPr>
          <a:xfrm>
            <a:off x="508000" y="2603500"/>
            <a:ext cx="11176000" cy="3416300"/>
          </a:xfrm>
        </p:spPr>
        <p:txBody>
          <a:bodyPr>
            <a:normAutofit fontScale="92500" lnSpcReduction="20000"/>
          </a:bodyPr>
          <a:lstStyle/>
          <a:p>
            <a:r>
              <a:rPr lang="en-GB" sz="2600" dirty="0" smtClean="0"/>
              <a:t>Almost all parents/carers reported that their </a:t>
            </a:r>
            <a:r>
              <a:rPr lang="en-GB" sz="2600" dirty="0"/>
              <a:t>child </a:t>
            </a:r>
            <a:r>
              <a:rPr lang="en-GB" sz="2600" dirty="0" smtClean="0"/>
              <a:t>enjoyed </a:t>
            </a:r>
            <a:r>
              <a:rPr lang="en-GB" sz="2600" dirty="0"/>
              <a:t>the 3 day visit to Armadale </a:t>
            </a:r>
            <a:r>
              <a:rPr lang="en-GB" sz="2600" dirty="0" smtClean="0"/>
              <a:t>Academy</a:t>
            </a:r>
          </a:p>
          <a:p>
            <a:r>
              <a:rPr lang="en-GB" sz="2600" dirty="0"/>
              <a:t>Almost all parents/carers reported that </a:t>
            </a:r>
            <a:r>
              <a:rPr lang="en-GB" sz="2600" dirty="0" smtClean="0"/>
              <a:t>their </a:t>
            </a:r>
            <a:r>
              <a:rPr lang="en-GB" sz="2600" dirty="0"/>
              <a:t>child </a:t>
            </a:r>
            <a:r>
              <a:rPr lang="en-GB" sz="2600" dirty="0" smtClean="0"/>
              <a:t>enjoyed </a:t>
            </a:r>
            <a:r>
              <a:rPr lang="en-GB" sz="2600" dirty="0"/>
              <a:t>meeting new students from other </a:t>
            </a:r>
            <a:r>
              <a:rPr lang="en-GB" sz="2600" dirty="0" smtClean="0"/>
              <a:t>schools</a:t>
            </a:r>
          </a:p>
          <a:p>
            <a:r>
              <a:rPr lang="en-GB" sz="2600" dirty="0"/>
              <a:t>Almost all parents/carers reported that their child </a:t>
            </a:r>
            <a:r>
              <a:rPr lang="en-GB" sz="2600" dirty="0" smtClean="0"/>
              <a:t>found the S6 </a:t>
            </a:r>
            <a:r>
              <a:rPr lang="en-GB" sz="2600" dirty="0"/>
              <a:t>buddies useful in helping them to class and supporting them whilst </a:t>
            </a:r>
            <a:r>
              <a:rPr lang="en-GB" sz="2600" dirty="0" smtClean="0"/>
              <a:t>here</a:t>
            </a:r>
          </a:p>
          <a:p>
            <a:r>
              <a:rPr lang="en-GB" sz="2600" dirty="0"/>
              <a:t>Almost all parents/carers reported that </a:t>
            </a:r>
            <a:r>
              <a:rPr lang="en-GB" sz="2600" dirty="0" smtClean="0"/>
              <a:t>they felt that we </a:t>
            </a:r>
            <a:r>
              <a:rPr lang="en-GB" sz="2600" dirty="0"/>
              <a:t>supported </a:t>
            </a:r>
            <a:r>
              <a:rPr lang="en-GB" sz="2600" dirty="0" smtClean="0"/>
              <a:t>their </a:t>
            </a:r>
            <a:r>
              <a:rPr lang="en-GB" sz="2600" dirty="0"/>
              <a:t>child during transition, so that both their learning, social and emotional needs were </a:t>
            </a:r>
            <a:r>
              <a:rPr lang="en-GB" sz="2600" dirty="0" smtClean="0"/>
              <a:t>addressed</a:t>
            </a:r>
            <a:endParaRPr lang="en-GB" sz="2600" dirty="0"/>
          </a:p>
          <a:p>
            <a:endParaRPr lang="en-GB" dirty="0"/>
          </a:p>
        </p:txBody>
      </p:sp>
    </p:spTree>
    <p:extLst>
      <p:ext uri="{BB962C8B-B14F-4D97-AF65-F5344CB8AC3E}">
        <p14:creationId xmlns:p14="http://schemas.microsoft.com/office/powerpoint/2010/main" val="3642399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Keep in Touch – Reminder </a:t>
            </a:r>
          </a:p>
        </p:txBody>
      </p:sp>
      <p:pic>
        <p:nvPicPr>
          <p:cNvPr id="5" name="Picture 4" descr="C:\Users\graham.paris\AppData\Local\Microsoft\Windows\INetCache\Content.MSO\4F5F1276.tmp"/>
          <p:cNvPicPr/>
          <p:nvPr/>
        </p:nvPicPr>
        <p:blipFill>
          <a:blip r:embed="rId3">
            <a:extLst>
              <a:ext uri="{28A0092B-C50C-407E-A947-70E740481C1C}">
                <a14:useLocalDpi xmlns:a14="http://schemas.microsoft.com/office/drawing/2010/main" val="0"/>
              </a:ext>
            </a:extLst>
          </a:blip>
          <a:srcRect/>
          <a:stretch>
            <a:fillRect/>
          </a:stretch>
        </p:blipFill>
        <p:spPr bwMode="auto">
          <a:xfrm>
            <a:off x="155575" y="2253504"/>
            <a:ext cx="2105025" cy="2169160"/>
          </a:xfrm>
          <a:prstGeom prst="rect">
            <a:avLst/>
          </a:prstGeom>
          <a:noFill/>
          <a:ln>
            <a:noFill/>
          </a:ln>
        </p:spPr>
      </p:pic>
      <p:sp>
        <p:nvSpPr>
          <p:cNvPr id="6" name="AutoShape 6" descr="Help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stretch>
            <a:fillRect/>
          </a:stretch>
        </p:blipFill>
        <p:spPr>
          <a:xfrm>
            <a:off x="2635313" y="2445518"/>
            <a:ext cx="4045317" cy="1977146"/>
          </a:xfrm>
          <a:prstGeom prst="rect">
            <a:avLst/>
          </a:prstGeom>
        </p:spPr>
      </p:pic>
      <p:sp>
        <p:nvSpPr>
          <p:cNvPr id="9" name="TextBox 8"/>
          <p:cNvSpPr txBox="1"/>
          <p:nvPr/>
        </p:nvSpPr>
        <p:spPr>
          <a:xfrm>
            <a:off x="2966009" y="4575438"/>
            <a:ext cx="3844663" cy="369332"/>
          </a:xfrm>
          <a:prstGeom prst="rect">
            <a:avLst/>
          </a:prstGeom>
          <a:noFill/>
        </p:spPr>
        <p:txBody>
          <a:bodyPr wrap="square" rtlCol="0">
            <a:spAutoFit/>
          </a:bodyPr>
          <a:lstStyle/>
          <a:p>
            <a:r>
              <a:rPr lang="en-GB" b="1" dirty="0"/>
              <a:t>www.armadaleacademy.co.uk</a:t>
            </a:r>
          </a:p>
        </p:txBody>
      </p:sp>
      <p:sp>
        <p:nvSpPr>
          <p:cNvPr id="10" name="TextBox 9"/>
          <p:cNvSpPr txBox="1"/>
          <p:nvPr/>
        </p:nvSpPr>
        <p:spPr>
          <a:xfrm>
            <a:off x="6971099" y="4548453"/>
            <a:ext cx="2641980" cy="369332"/>
          </a:xfrm>
          <a:prstGeom prst="rect">
            <a:avLst/>
          </a:prstGeom>
          <a:noFill/>
        </p:spPr>
        <p:txBody>
          <a:bodyPr wrap="square" rtlCol="0">
            <a:spAutoFit/>
          </a:bodyPr>
          <a:lstStyle/>
          <a:p>
            <a:r>
              <a:rPr lang="en-GB" b="1" dirty="0"/>
              <a:t>@armadaleacademy</a:t>
            </a:r>
          </a:p>
        </p:txBody>
      </p:sp>
      <p:sp>
        <p:nvSpPr>
          <p:cNvPr id="11" name="TextBox 10"/>
          <p:cNvSpPr txBox="1"/>
          <p:nvPr/>
        </p:nvSpPr>
        <p:spPr>
          <a:xfrm>
            <a:off x="0" y="4563829"/>
            <a:ext cx="3399905" cy="369332"/>
          </a:xfrm>
          <a:prstGeom prst="rect">
            <a:avLst/>
          </a:prstGeom>
          <a:noFill/>
        </p:spPr>
        <p:txBody>
          <a:bodyPr wrap="square" rtlCol="0">
            <a:spAutoFit/>
          </a:bodyPr>
          <a:lstStyle/>
          <a:p>
            <a:r>
              <a:rPr lang="en-GB" b="1" dirty="0"/>
              <a:t>Armadale Academy</a:t>
            </a:r>
          </a:p>
        </p:txBody>
      </p:sp>
      <p:pic>
        <p:nvPicPr>
          <p:cNvPr id="13" name="Picture 12" descr="Armadale Academy (@ArmadaleAcademy) | Twitte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3092" y="5612598"/>
            <a:ext cx="1049655" cy="1084231"/>
          </a:xfrm>
          <a:prstGeom prst="rect">
            <a:avLst/>
          </a:prstGeom>
          <a:noFill/>
          <a:ln>
            <a:noFill/>
          </a:ln>
        </p:spPr>
      </p:pic>
      <p:pic>
        <p:nvPicPr>
          <p:cNvPr id="3" name="Picture 2"/>
          <p:cNvPicPr>
            <a:picLocks noChangeAspect="1"/>
          </p:cNvPicPr>
          <p:nvPr/>
        </p:nvPicPr>
        <p:blipFill>
          <a:blip r:embed="rId6"/>
          <a:stretch>
            <a:fillRect/>
          </a:stretch>
        </p:blipFill>
        <p:spPr>
          <a:xfrm>
            <a:off x="7271090" y="2396776"/>
            <a:ext cx="1882616" cy="1882616"/>
          </a:xfrm>
          <a:prstGeom prst="rect">
            <a:avLst/>
          </a:prstGeom>
        </p:spPr>
      </p:pic>
      <p:pic>
        <p:nvPicPr>
          <p:cNvPr id="4" name="Picture 3"/>
          <p:cNvPicPr>
            <a:picLocks noChangeAspect="1"/>
          </p:cNvPicPr>
          <p:nvPr/>
        </p:nvPicPr>
        <p:blipFill>
          <a:blip r:embed="rId7"/>
          <a:stretch>
            <a:fillRect/>
          </a:stretch>
        </p:blipFill>
        <p:spPr>
          <a:xfrm>
            <a:off x="9850012" y="2347234"/>
            <a:ext cx="1837192" cy="1932157"/>
          </a:xfrm>
          <a:prstGeom prst="rect">
            <a:avLst/>
          </a:prstGeom>
        </p:spPr>
      </p:pic>
      <p:sp>
        <p:nvSpPr>
          <p:cNvPr id="14" name="TextBox 13"/>
          <p:cNvSpPr txBox="1"/>
          <p:nvPr/>
        </p:nvSpPr>
        <p:spPr>
          <a:xfrm>
            <a:off x="9613079" y="4548453"/>
            <a:ext cx="2781544" cy="369332"/>
          </a:xfrm>
          <a:prstGeom prst="rect">
            <a:avLst/>
          </a:prstGeom>
          <a:noFill/>
        </p:spPr>
        <p:txBody>
          <a:bodyPr wrap="square" rtlCol="0">
            <a:spAutoFit/>
          </a:bodyPr>
          <a:lstStyle/>
          <a:p>
            <a:r>
              <a:rPr lang="en-GB" b="1" dirty="0" smtClean="0"/>
              <a:t>@</a:t>
            </a:r>
            <a:r>
              <a:rPr lang="en-GB" b="1" dirty="0"/>
              <a:t>a</a:t>
            </a:r>
            <a:r>
              <a:rPr lang="en-GB" b="1" dirty="0" smtClean="0"/>
              <a:t>rmadale_academy</a:t>
            </a:r>
            <a:endParaRPr lang="en-GB" b="1" dirty="0"/>
          </a:p>
        </p:txBody>
      </p:sp>
    </p:spTree>
    <p:extLst>
      <p:ext uri="{BB962C8B-B14F-4D97-AF65-F5344CB8AC3E}">
        <p14:creationId xmlns:p14="http://schemas.microsoft.com/office/powerpoint/2010/main" val="422709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a:t>
            </a:r>
            <a:endParaRPr lang="en-GB" dirty="0"/>
          </a:p>
        </p:txBody>
      </p:sp>
      <p:sp>
        <p:nvSpPr>
          <p:cNvPr id="3" name="Content Placeholder 2"/>
          <p:cNvSpPr>
            <a:spLocks noGrp="1"/>
          </p:cNvSpPr>
          <p:nvPr>
            <p:ph idx="1"/>
          </p:nvPr>
        </p:nvSpPr>
        <p:spPr/>
        <p:txBody>
          <a:bodyPr>
            <a:normAutofit/>
          </a:bodyPr>
          <a:lstStyle/>
          <a:p>
            <a:pPr>
              <a:spcBef>
                <a:spcPct val="0"/>
              </a:spcBef>
              <a:buClrTx/>
              <a:buFontTx/>
              <a:buAutoNum type="arabicPeriod"/>
            </a:pPr>
            <a:r>
              <a:rPr lang="en-GB" altLang="en-US" sz="2800" dirty="0" smtClean="0">
                <a:solidFill>
                  <a:schemeClr val="accent6">
                    <a:lumMod val="50000"/>
                  </a:schemeClr>
                </a:solidFill>
              </a:rPr>
              <a:t>Welcome </a:t>
            </a:r>
            <a:r>
              <a:rPr lang="en-GB" altLang="en-US" sz="2800" dirty="0">
                <a:solidFill>
                  <a:schemeClr val="accent6">
                    <a:lumMod val="50000"/>
                  </a:schemeClr>
                </a:solidFill>
              </a:rPr>
              <a:t>, </a:t>
            </a:r>
            <a:r>
              <a:rPr lang="en-GB" altLang="en-US" sz="2800" dirty="0" smtClean="0">
                <a:solidFill>
                  <a:schemeClr val="accent6">
                    <a:lumMod val="50000"/>
                  </a:schemeClr>
                </a:solidFill>
              </a:rPr>
              <a:t>Mrs Barker Harrison, Head Teacher</a:t>
            </a:r>
            <a:endParaRPr lang="en-GB" altLang="en-US" sz="2800" dirty="0">
              <a:solidFill>
                <a:schemeClr val="accent6">
                  <a:lumMod val="50000"/>
                </a:schemeClr>
              </a:solidFill>
            </a:endParaRPr>
          </a:p>
          <a:p>
            <a:pPr>
              <a:spcBef>
                <a:spcPct val="0"/>
              </a:spcBef>
              <a:buClrTx/>
              <a:buFontTx/>
              <a:buAutoNum type="arabicPeriod"/>
            </a:pPr>
            <a:r>
              <a:rPr lang="en-GB" altLang="en-US" sz="2800" dirty="0">
                <a:solidFill>
                  <a:schemeClr val="accent6">
                    <a:lumMod val="50000"/>
                  </a:schemeClr>
                </a:solidFill>
              </a:rPr>
              <a:t>Student Support, </a:t>
            </a:r>
            <a:r>
              <a:rPr lang="en-GB" altLang="en-US" sz="2800" dirty="0" smtClean="0">
                <a:solidFill>
                  <a:schemeClr val="accent6">
                    <a:lumMod val="50000"/>
                  </a:schemeClr>
                </a:solidFill>
              </a:rPr>
              <a:t>Mrs McGee, </a:t>
            </a:r>
          </a:p>
          <a:p>
            <a:pPr>
              <a:spcBef>
                <a:spcPct val="0"/>
              </a:spcBef>
              <a:buClrTx/>
              <a:buFontTx/>
              <a:buAutoNum type="arabicPeriod"/>
            </a:pPr>
            <a:r>
              <a:rPr lang="en-GB" altLang="en-US" sz="2800" dirty="0" smtClean="0">
                <a:solidFill>
                  <a:schemeClr val="accent6">
                    <a:lumMod val="50000"/>
                  </a:schemeClr>
                </a:solidFill>
              </a:rPr>
              <a:t>Transition</a:t>
            </a:r>
            <a:r>
              <a:rPr lang="en-GB" altLang="en-US" sz="2800" dirty="0">
                <a:solidFill>
                  <a:schemeClr val="accent6">
                    <a:lumMod val="50000"/>
                  </a:schemeClr>
                </a:solidFill>
              </a:rPr>
              <a:t>, Mrs Gordon</a:t>
            </a:r>
          </a:p>
          <a:p>
            <a:pPr>
              <a:spcBef>
                <a:spcPct val="0"/>
              </a:spcBef>
              <a:buClrTx/>
              <a:buFontTx/>
              <a:buAutoNum type="arabicPeriod"/>
            </a:pPr>
            <a:r>
              <a:rPr lang="en-GB" altLang="en-US" sz="2800" dirty="0" smtClean="0">
                <a:solidFill>
                  <a:schemeClr val="accent6">
                    <a:lumMod val="50000"/>
                  </a:schemeClr>
                </a:solidFill>
              </a:rPr>
              <a:t>Role of Pastoral Support, Mr Gibson</a:t>
            </a:r>
          </a:p>
          <a:p>
            <a:pPr>
              <a:spcBef>
                <a:spcPct val="0"/>
              </a:spcBef>
              <a:buClrTx/>
              <a:buFontTx/>
              <a:buAutoNum type="arabicPeriod"/>
            </a:pPr>
            <a:r>
              <a:rPr lang="en-GB" altLang="en-US" sz="2800" dirty="0">
                <a:solidFill>
                  <a:schemeClr val="accent6">
                    <a:lumMod val="50000"/>
                  </a:schemeClr>
                </a:solidFill>
              </a:rPr>
              <a:t>Feedback </a:t>
            </a:r>
            <a:r>
              <a:rPr lang="en-GB" altLang="en-US" sz="2800" dirty="0" smtClean="0">
                <a:solidFill>
                  <a:schemeClr val="accent6">
                    <a:lumMod val="50000"/>
                  </a:schemeClr>
                </a:solidFill>
              </a:rPr>
              <a:t>Mrs </a:t>
            </a:r>
            <a:r>
              <a:rPr lang="en-GB" altLang="en-US" sz="2800" dirty="0" err="1">
                <a:solidFill>
                  <a:schemeClr val="accent6">
                    <a:lumMod val="50000"/>
                  </a:schemeClr>
                </a:solidFill>
              </a:rPr>
              <a:t>Landos</a:t>
            </a:r>
            <a:r>
              <a:rPr lang="en-GB" altLang="en-US" sz="2800" dirty="0">
                <a:solidFill>
                  <a:schemeClr val="accent6">
                    <a:lumMod val="50000"/>
                  </a:schemeClr>
                </a:solidFill>
              </a:rPr>
              <a:t> </a:t>
            </a:r>
            <a:r>
              <a:rPr lang="en-GB" altLang="en-US" sz="2800" dirty="0" smtClean="0">
                <a:solidFill>
                  <a:schemeClr val="accent6">
                    <a:lumMod val="50000"/>
                  </a:schemeClr>
                </a:solidFill>
              </a:rPr>
              <a:t>Mackay</a:t>
            </a:r>
            <a:endParaRPr lang="en-GB" altLang="en-US" sz="2800" dirty="0">
              <a:solidFill>
                <a:schemeClr val="accent6">
                  <a:lumMod val="50000"/>
                </a:schemeClr>
              </a:solidFill>
            </a:endParaRPr>
          </a:p>
          <a:p>
            <a:pPr>
              <a:spcBef>
                <a:spcPct val="0"/>
              </a:spcBef>
              <a:buClrTx/>
              <a:buFontTx/>
              <a:buAutoNum type="arabicPeriod" startAt="5"/>
            </a:pPr>
            <a:r>
              <a:rPr lang="en-GB" altLang="en-US" sz="2800" dirty="0">
                <a:solidFill>
                  <a:schemeClr val="accent6">
                    <a:lumMod val="50000"/>
                  </a:schemeClr>
                </a:solidFill>
              </a:rPr>
              <a:t>Additional Support Needs, Mrs </a:t>
            </a:r>
            <a:r>
              <a:rPr lang="en-GB" altLang="en-US" sz="2800" dirty="0" smtClean="0">
                <a:solidFill>
                  <a:schemeClr val="accent6">
                    <a:lumMod val="50000"/>
                  </a:schemeClr>
                </a:solidFill>
              </a:rPr>
              <a:t>Dewar</a:t>
            </a:r>
            <a:endParaRPr lang="en-GB" altLang="en-US" sz="2800" dirty="0">
              <a:solidFill>
                <a:schemeClr val="accent6">
                  <a:lumMod val="50000"/>
                </a:schemeClr>
              </a:solidFill>
            </a:endParaRPr>
          </a:p>
          <a:p>
            <a:pPr>
              <a:spcBef>
                <a:spcPct val="0"/>
              </a:spcBef>
              <a:buClrTx/>
              <a:buFontTx/>
              <a:buAutoNum type="arabicPeriod" startAt="5"/>
            </a:pPr>
            <a:r>
              <a:rPr lang="en-GB" altLang="en-US" sz="2800" dirty="0">
                <a:solidFill>
                  <a:schemeClr val="accent6">
                    <a:lumMod val="50000"/>
                  </a:schemeClr>
                </a:solidFill>
              </a:rPr>
              <a:t>Q&amp;A</a:t>
            </a:r>
          </a:p>
          <a:p>
            <a:endParaRPr lang="en-GB" dirty="0"/>
          </a:p>
        </p:txBody>
      </p:sp>
    </p:spTree>
    <p:extLst>
      <p:ext uri="{BB962C8B-B14F-4D97-AF65-F5344CB8AC3E}">
        <p14:creationId xmlns:p14="http://schemas.microsoft.com/office/powerpoint/2010/main" val="2722355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SUPPORT AT ARMADALE ACADEMY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9649530"/>
              </p:ext>
            </p:extLst>
          </p:nvPr>
        </p:nvGraphicFramePr>
        <p:xfrm>
          <a:off x="0" y="2572591"/>
          <a:ext cx="11451771" cy="4081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857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Support Vision</a:t>
            </a:r>
            <a:endParaRPr lang="en-GB" dirty="0"/>
          </a:p>
        </p:txBody>
      </p:sp>
      <p:sp>
        <p:nvSpPr>
          <p:cNvPr id="3" name="Content Placeholder 2"/>
          <p:cNvSpPr>
            <a:spLocks noGrp="1"/>
          </p:cNvSpPr>
          <p:nvPr>
            <p:ph sz="quarter" idx="13"/>
          </p:nvPr>
        </p:nvSpPr>
        <p:spPr>
          <a:xfrm>
            <a:off x="433484" y="2367092"/>
            <a:ext cx="11185862" cy="4490908"/>
          </a:xfrm>
        </p:spPr>
        <p:txBody>
          <a:bodyPr>
            <a:normAutofit fontScale="92500" lnSpcReduction="20000"/>
          </a:bodyPr>
          <a:lstStyle/>
          <a:p>
            <a:pPr marL="0" indent="0">
              <a:buNone/>
            </a:pPr>
            <a:r>
              <a:rPr lang="en-GB" altLang="en-US" sz="2600" dirty="0">
                <a:solidFill>
                  <a:schemeClr val="accent6">
                    <a:lumMod val="50000"/>
                  </a:schemeClr>
                </a:solidFill>
              </a:rPr>
              <a:t>Armadale Academy is committed to providing the highest possible levels of support and service to our all our students and families.  We achieve this through building strong and effective partnerships with Parents/ Carers and Partner organisations.  Our partnerships are based on shared values of ambition, positive attitude, achievement, community, equity and respect.</a:t>
            </a:r>
            <a:br>
              <a:rPr lang="en-GB" altLang="en-US" sz="2600" dirty="0">
                <a:solidFill>
                  <a:schemeClr val="accent6">
                    <a:lumMod val="50000"/>
                  </a:schemeClr>
                </a:solidFill>
              </a:rPr>
            </a:br>
            <a:endParaRPr lang="en-GB" altLang="en-US" sz="2600" dirty="0">
              <a:solidFill>
                <a:schemeClr val="accent6">
                  <a:lumMod val="50000"/>
                </a:schemeClr>
              </a:solidFill>
            </a:endParaRPr>
          </a:p>
          <a:p>
            <a:r>
              <a:rPr lang="en-GB" altLang="en-US" sz="2600" dirty="0">
                <a:solidFill>
                  <a:schemeClr val="accent6">
                    <a:lumMod val="50000"/>
                  </a:schemeClr>
                </a:solidFill>
              </a:rPr>
              <a:t>Our key priorities in Student Support are providing support to improve:</a:t>
            </a:r>
          </a:p>
          <a:p>
            <a:pPr lvl="1"/>
            <a:r>
              <a:rPr lang="en-GB" altLang="en-US" sz="2400" dirty="0">
                <a:solidFill>
                  <a:schemeClr val="accent6">
                    <a:lumMod val="50000"/>
                  </a:schemeClr>
                </a:solidFill>
              </a:rPr>
              <a:t>Attendance</a:t>
            </a:r>
          </a:p>
          <a:p>
            <a:pPr lvl="1"/>
            <a:r>
              <a:rPr lang="en-GB" altLang="en-US" sz="2400" dirty="0">
                <a:solidFill>
                  <a:schemeClr val="accent6">
                    <a:lumMod val="50000"/>
                  </a:schemeClr>
                </a:solidFill>
              </a:rPr>
              <a:t>Attainment</a:t>
            </a:r>
          </a:p>
          <a:p>
            <a:pPr lvl="1"/>
            <a:r>
              <a:rPr lang="en-GB" altLang="en-US" sz="2400" dirty="0">
                <a:solidFill>
                  <a:schemeClr val="accent6">
                    <a:lumMod val="50000"/>
                  </a:schemeClr>
                </a:solidFill>
              </a:rPr>
              <a:t>Health and Wellbeing</a:t>
            </a:r>
          </a:p>
          <a:p>
            <a:pPr lvl="1"/>
            <a:r>
              <a:rPr lang="en-GB" altLang="en-US" sz="2400" dirty="0">
                <a:solidFill>
                  <a:schemeClr val="accent6">
                    <a:lumMod val="50000"/>
                  </a:schemeClr>
                </a:solidFill>
              </a:rPr>
              <a:t>Positive destinations</a:t>
            </a:r>
          </a:p>
          <a:p>
            <a:endParaRPr lang="en-GB" dirty="0"/>
          </a:p>
        </p:txBody>
      </p:sp>
    </p:spTree>
    <p:extLst>
      <p:ext uri="{BB962C8B-B14F-4D97-AF65-F5344CB8AC3E}">
        <p14:creationId xmlns:p14="http://schemas.microsoft.com/office/powerpoint/2010/main" val="3498530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Indicators </a:t>
            </a:r>
            <a:endParaRPr lang="en-GB" dirty="0"/>
          </a:p>
        </p:txBody>
      </p:sp>
      <p:pic>
        <p:nvPicPr>
          <p:cNvPr id="4" name="Content Placeholder 5"/>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326835" y="1708948"/>
            <a:ext cx="5161384" cy="514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978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TRANSITIONS</a:t>
            </a:r>
            <a:endParaRPr lang="en-GB" dirty="0"/>
          </a:p>
        </p:txBody>
      </p:sp>
      <p:sp>
        <p:nvSpPr>
          <p:cNvPr id="3" name="Content Placeholder 2"/>
          <p:cNvSpPr>
            <a:spLocks noGrp="1"/>
          </p:cNvSpPr>
          <p:nvPr>
            <p:ph idx="1"/>
          </p:nvPr>
        </p:nvSpPr>
        <p:spPr>
          <a:xfrm>
            <a:off x="5425440" y="2603500"/>
            <a:ext cx="4555173" cy="3416300"/>
          </a:xfrm>
        </p:spPr>
        <p:txBody>
          <a:bodyPr>
            <a:normAutofit/>
          </a:bodyPr>
          <a:lstStyle/>
          <a:p>
            <a:r>
              <a:rPr lang="en-GB" sz="3200" dirty="0" smtClean="0">
                <a:solidFill>
                  <a:srgbClr val="002060"/>
                </a:solidFill>
              </a:rPr>
              <a:t>Mrs Gordon</a:t>
            </a:r>
          </a:p>
          <a:p>
            <a:r>
              <a:rPr lang="en-GB" sz="3200" dirty="0" smtClean="0">
                <a:solidFill>
                  <a:srgbClr val="002060"/>
                </a:solidFill>
              </a:rPr>
              <a:t>PTC Student Support and Transitions</a:t>
            </a:r>
          </a:p>
          <a:p>
            <a:r>
              <a:rPr lang="en-GB" sz="3200" dirty="0" smtClean="0">
                <a:solidFill>
                  <a:srgbClr val="002060"/>
                </a:solidFill>
              </a:rPr>
              <a:t>Head of Cochran House</a:t>
            </a:r>
          </a:p>
        </p:txBody>
      </p:sp>
      <p:pic>
        <p:nvPicPr>
          <p:cNvPr id="4" name="Picture 3"/>
          <p:cNvPicPr>
            <a:picLocks noChangeAspect="1"/>
          </p:cNvPicPr>
          <p:nvPr/>
        </p:nvPicPr>
        <p:blipFill>
          <a:blip r:embed="rId2"/>
          <a:stretch>
            <a:fillRect/>
          </a:stretch>
        </p:blipFill>
        <p:spPr>
          <a:xfrm>
            <a:off x="959403" y="2517683"/>
            <a:ext cx="3181514" cy="3587934"/>
          </a:xfrm>
          <a:prstGeom prst="rect">
            <a:avLst/>
          </a:prstGeom>
        </p:spPr>
      </p:pic>
    </p:spTree>
    <p:extLst>
      <p:ext uri="{BB962C8B-B14F-4D97-AF65-F5344CB8AC3E}">
        <p14:creationId xmlns:p14="http://schemas.microsoft.com/office/powerpoint/2010/main" val="1358620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Aim</a:t>
            </a:r>
            <a:endParaRPr lang="en-GB" dirty="0"/>
          </a:p>
        </p:txBody>
      </p:sp>
      <p:sp>
        <p:nvSpPr>
          <p:cNvPr id="3" name="Content Placeholder 2"/>
          <p:cNvSpPr>
            <a:spLocks noGrp="1"/>
          </p:cNvSpPr>
          <p:nvPr>
            <p:ph sz="quarter" idx="13"/>
          </p:nvPr>
        </p:nvSpPr>
        <p:spPr>
          <a:xfrm>
            <a:off x="904538" y="2690365"/>
            <a:ext cx="10363826" cy="3424107"/>
          </a:xfrm>
        </p:spPr>
        <p:txBody>
          <a:bodyPr/>
          <a:lstStyle/>
          <a:p>
            <a:r>
              <a:rPr lang="en-GB" altLang="en-US" sz="2400" dirty="0">
                <a:solidFill>
                  <a:schemeClr val="accent6">
                    <a:lumMod val="50000"/>
                  </a:schemeClr>
                </a:solidFill>
              </a:rPr>
              <a:t>Keep you informed of what is happening and why</a:t>
            </a:r>
          </a:p>
          <a:p>
            <a:r>
              <a:rPr lang="en-GB" altLang="en-US" sz="2400" dirty="0">
                <a:solidFill>
                  <a:schemeClr val="accent6">
                    <a:lumMod val="50000"/>
                  </a:schemeClr>
                </a:solidFill>
              </a:rPr>
              <a:t>Listen to you and your child to ensure your wishes have been heard and understood.</a:t>
            </a:r>
          </a:p>
          <a:p>
            <a:r>
              <a:rPr lang="en-GB" altLang="en-US" sz="2400" dirty="0">
                <a:solidFill>
                  <a:schemeClr val="accent6">
                    <a:lumMod val="50000"/>
                  </a:schemeClr>
                </a:solidFill>
              </a:rPr>
              <a:t>Involve you in decisions as appropriate</a:t>
            </a:r>
          </a:p>
          <a:p>
            <a:r>
              <a:rPr lang="en-GB" altLang="en-US" sz="2400" dirty="0">
                <a:solidFill>
                  <a:schemeClr val="accent6">
                    <a:lumMod val="50000"/>
                  </a:schemeClr>
                </a:solidFill>
              </a:rPr>
              <a:t>Respond timeously to enquiries.</a:t>
            </a:r>
          </a:p>
          <a:p>
            <a:endParaRPr lang="en-GB" dirty="0"/>
          </a:p>
        </p:txBody>
      </p:sp>
    </p:spTree>
    <p:extLst>
      <p:ext uri="{BB962C8B-B14F-4D97-AF65-F5344CB8AC3E}">
        <p14:creationId xmlns:p14="http://schemas.microsoft.com/office/powerpoint/2010/main" val="236396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Partnership</a:t>
            </a:r>
            <a:endParaRPr lang="en-GB" dirty="0"/>
          </a:p>
        </p:txBody>
      </p:sp>
      <p:sp>
        <p:nvSpPr>
          <p:cNvPr id="3" name="Content Placeholder 2"/>
          <p:cNvSpPr>
            <a:spLocks noGrp="1"/>
          </p:cNvSpPr>
          <p:nvPr>
            <p:ph sz="quarter" idx="13"/>
          </p:nvPr>
        </p:nvSpPr>
        <p:spPr/>
        <p:txBody>
          <a:bodyPr>
            <a:normAutofit fontScale="70000" lnSpcReduction="20000"/>
          </a:bodyPr>
          <a:lstStyle/>
          <a:p>
            <a:pPr marL="0" indent="0">
              <a:buNone/>
            </a:pPr>
            <a:endParaRPr lang="en-GB" altLang="en-US" dirty="0">
              <a:solidFill>
                <a:srgbClr val="50288C"/>
              </a:solidFill>
            </a:endParaRPr>
          </a:p>
          <a:p>
            <a:pPr>
              <a:lnSpc>
                <a:spcPct val="90000"/>
              </a:lnSpc>
            </a:pPr>
            <a:r>
              <a:rPr lang="en-GB" altLang="en-US" sz="2400" dirty="0">
                <a:solidFill>
                  <a:schemeClr val="accent6">
                    <a:lumMod val="50000"/>
                  </a:schemeClr>
                </a:solidFill>
              </a:rPr>
              <a:t>Head Teacher meets regularly with primary heads</a:t>
            </a:r>
            <a:r>
              <a:rPr lang="en-GB" altLang="en-US" sz="2400" dirty="0" smtClean="0">
                <a:solidFill>
                  <a:schemeClr val="accent6">
                    <a:lumMod val="50000"/>
                  </a:schemeClr>
                </a:solidFill>
              </a:rPr>
              <a:t>.</a:t>
            </a:r>
          </a:p>
          <a:p>
            <a:pPr>
              <a:lnSpc>
                <a:spcPct val="90000"/>
              </a:lnSpc>
            </a:pPr>
            <a:r>
              <a:rPr lang="en-GB" altLang="en-US" sz="2400" dirty="0" smtClean="0">
                <a:solidFill>
                  <a:schemeClr val="accent6">
                    <a:lumMod val="50000"/>
                  </a:schemeClr>
                </a:solidFill>
              </a:rPr>
              <a:t>DHT Student Support meets regularly with primary heads </a:t>
            </a:r>
            <a:endParaRPr lang="en-GB" altLang="en-US" sz="2400" dirty="0">
              <a:solidFill>
                <a:schemeClr val="accent6">
                  <a:lumMod val="50000"/>
                </a:schemeClr>
              </a:solidFill>
            </a:endParaRPr>
          </a:p>
          <a:p>
            <a:pPr>
              <a:lnSpc>
                <a:spcPct val="90000"/>
              </a:lnSpc>
            </a:pPr>
            <a:r>
              <a:rPr lang="en-GB" altLang="en-US" sz="2400" dirty="0">
                <a:solidFill>
                  <a:schemeClr val="accent6">
                    <a:lumMod val="50000"/>
                  </a:schemeClr>
                </a:solidFill>
              </a:rPr>
              <a:t>PTC Additional Support </a:t>
            </a:r>
            <a:r>
              <a:rPr lang="en-GB" altLang="en-US" sz="2400" dirty="0" smtClean="0">
                <a:solidFill>
                  <a:schemeClr val="accent6">
                    <a:lumMod val="50000"/>
                  </a:schemeClr>
                </a:solidFill>
              </a:rPr>
              <a:t>Needs &amp; Student Support Manager are involved in High Level Transition </a:t>
            </a:r>
            <a:endParaRPr lang="en-GB" altLang="en-US" sz="2400" dirty="0">
              <a:solidFill>
                <a:schemeClr val="accent6">
                  <a:lumMod val="50000"/>
                </a:schemeClr>
              </a:solidFill>
            </a:endParaRPr>
          </a:p>
          <a:p>
            <a:pPr>
              <a:lnSpc>
                <a:spcPct val="90000"/>
              </a:lnSpc>
            </a:pPr>
            <a:r>
              <a:rPr lang="en-GB" altLang="en-US" sz="2400" dirty="0" smtClean="0">
                <a:solidFill>
                  <a:schemeClr val="accent6">
                    <a:lumMod val="50000"/>
                  </a:schemeClr>
                </a:solidFill>
              </a:rPr>
              <a:t>Planning for Maths </a:t>
            </a:r>
            <a:r>
              <a:rPr lang="en-GB" altLang="en-US" sz="2400" dirty="0">
                <a:solidFill>
                  <a:schemeClr val="accent6">
                    <a:lumMod val="50000"/>
                  </a:schemeClr>
                </a:solidFill>
              </a:rPr>
              <a:t>teachers visit </a:t>
            </a:r>
            <a:r>
              <a:rPr lang="en-GB" altLang="en-US" sz="2400" dirty="0" smtClean="0">
                <a:solidFill>
                  <a:schemeClr val="accent6">
                    <a:lumMod val="50000"/>
                  </a:schemeClr>
                </a:solidFill>
              </a:rPr>
              <a:t>schools and </a:t>
            </a:r>
            <a:r>
              <a:rPr lang="en-GB" altLang="en-US" sz="2400" dirty="0">
                <a:solidFill>
                  <a:schemeClr val="accent6">
                    <a:lumMod val="50000"/>
                  </a:schemeClr>
                </a:solidFill>
              </a:rPr>
              <a:t>take </a:t>
            </a:r>
            <a:r>
              <a:rPr lang="en-GB" altLang="en-US" sz="2400" dirty="0" smtClean="0">
                <a:solidFill>
                  <a:schemeClr val="accent6">
                    <a:lumMod val="50000"/>
                  </a:schemeClr>
                </a:solidFill>
              </a:rPr>
              <a:t>classes</a:t>
            </a:r>
          </a:p>
          <a:p>
            <a:pPr>
              <a:lnSpc>
                <a:spcPct val="90000"/>
              </a:lnSpc>
            </a:pPr>
            <a:r>
              <a:rPr lang="en-GB" altLang="en-US" sz="2400" dirty="0" smtClean="0">
                <a:solidFill>
                  <a:schemeClr val="accent6">
                    <a:lumMod val="50000"/>
                  </a:schemeClr>
                </a:solidFill>
              </a:rPr>
              <a:t>Planning for French/English visit schools for Literacy input </a:t>
            </a:r>
            <a:endParaRPr lang="en-GB" altLang="en-US" sz="2400" dirty="0">
              <a:solidFill>
                <a:schemeClr val="accent6">
                  <a:lumMod val="50000"/>
                </a:schemeClr>
              </a:solidFill>
            </a:endParaRPr>
          </a:p>
          <a:p>
            <a:pPr>
              <a:lnSpc>
                <a:spcPct val="90000"/>
              </a:lnSpc>
            </a:pPr>
            <a:r>
              <a:rPr lang="en-GB" altLang="en-US" sz="2400" dirty="0">
                <a:solidFill>
                  <a:schemeClr val="accent6">
                    <a:lumMod val="50000"/>
                  </a:schemeClr>
                </a:solidFill>
              </a:rPr>
              <a:t>PTCs work together on standards across the curriculum.</a:t>
            </a:r>
          </a:p>
          <a:p>
            <a:pPr>
              <a:lnSpc>
                <a:spcPct val="90000"/>
              </a:lnSpc>
            </a:pPr>
            <a:r>
              <a:rPr lang="en-GB" altLang="en-US" sz="2400" dirty="0">
                <a:solidFill>
                  <a:schemeClr val="accent6">
                    <a:lumMod val="50000"/>
                  </a:schemeClr>
                </a:solidFill>
              </a:rPr>
              <a:t>Senior Students’ visits to </a:t>
            </a:r>
            <a:r>
              <a:rPr lang="en-GB" altLang="en-US" sz="2400" dirty="0" smtClean="0">
                <a:solidFill>
                  <a:schemeClr val="accent6">
                    <a:lumMod val="50000"/>
                  </a:schemeClr>
                </a:solidFill>
              </a:rPr>
              <a:t>Primary Schools</a:t>
            </a:r>
          </a:p>
          <a:p>
            <a:pPr>
              <a:lnSpc>
                <a:spcPct val="90000"/>
              </a:lnSpc>
            </a:pPr>
            <a:r>
              <a:rPr lang="en-GB" altLang="en-US" sz="2400" dirty="0" smtClean="0">
                <a:solidFill>
                  <a:schemeClr val="accent6">
                    <a:lumMod val="50000"/>
                  </a:schemeClr>
                </a:solidFill>
              </a:rPr>
              <a:t>DHT and HOH will carry out class visits nearer 3 day visit </a:t>
            </a:r>
          </a:p>
          <a:p>
            <a:pPr>
              <a:lnSpc>
                <a:spcPct val="90000"/>
              </a:lnSpc>
            </a:pPr>
            <a:r>
              <a:rPr lang="en-GB" altLang="en-US" sz="2400" dirty="0" smtClean="0">
                <a:solidFill>
                  <a:schemeClr val="accent6">
                    <a:lumMod val="50000"/>
                  </a:schemeClr>
                </a:solidFill>
              </a:rPr>
              <a:t>Class lists quality assured by P7 class teachers</a:t>
            </a:r>
            <a:endParaRPr lang="en-GB" altLang="en-US" sz="2400" dirty="0">
              <a:solidFill>
                <a:schemeClr val="accent6">
                  <a:lumMod val="50000"/>
                </a:schemeClr>
              </a:solidFill>
            </a:endParaRPr>
          </a:p>
          <a:p>
            <a:endParaRPr lang="en-GB" altLang="en-US" dirty="0">
              <a:solidFill>
                <a:srgbClr val="50288C"/>
              </a:solidFill>
            </a:endParaRPr>
          </a:p>
          <a:p>
            <a:endParaRPr lang="en-GB" dirty="0"/>
          </a:p>
        </p:txBody>
      </p:sp>
    </p:spTree>
    <p:extLst>
      <p:ext uri="{BB962C8B-B14F-4D97-AF65-F5344CB8AC3E}">
        <p14:creationId xmlns:p14="http://schemas.microsoft.com/office/powerpoint/2010/main" val="35833911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91701e4-da5d-4d4d-a019-0870f2765a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F0906277B072438E183BFB5E765ED3" ma:contentTypeVersion="16" ma:contentTypeDescription="Create a new document." ma:contentTypeScope="" ma:versionID="4089a4b87dda97a26ecd83f0cd04aedf">
  <xsd:schema xmlns:xsd="http://www.w3.org/2001/XMLSchema" xmlns:xs="http://www.w3.org/2001/XMLSchema" xmlns:p="http://schemas.microsoft.com/office/2006/metadata/properties" xmlns:ns3="991701e4-da5d-4d4d-a019-0870f2765aa2" xmlns:ns4="2dad66fe-72bf-4623-b2e2-d63030b9542c" targetNamespace="http://schemas.microsoft.com/office/2006/metadata/properties" ma:root="true" ma:fieldsID="8b4de1ebee909f0cc105b9c05de23d1f" ns3:_="" ns4:_="">
    <xsd:import namespace="991701e4-da5d-4d4d-a019-0870f2765aa2"/>
    <xsd:import namespace="2dad66fe-72bf-4623-b2e2-d63030b9542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1701e4-da5d-4d4d-a019-0870f2765aa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ad66fe-72bf-4623-b2e2-d63030b9542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A429AC-DC6A-46B3-86DB-17F8FF3E0596}">
  <ds:schemaRefs>
    <ds:schemaRef ds:uri="http://purl.org/dc/dcmitype/"/>
    <ds:schemaRef ds:uri="http://schemas.microsoft.com/office/infopath/2007/PartnerControls"/>
    <ds:schemaRef ds:uri="2dad66fe-72bf-4623-b2e2-d63030b9542c"/>
    <ds:schemaRef ds:uri="http://purl.org/dc/elements/1.1/"/>
    <ds:schemaRef ds:uri="http://schemas.microsoft.com/office/2006/metadata/properties"/>
    <ds:schemaRef ds:uri="991701e4-da5d-4d4d-a019-0870f2765aa2"/>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FD5EBA8-7AB3-4CAC-8237-E091778377B2}">
  <ds:schemaRefs>
    <ds:schemaRef ds:uri="http://schemas.microsoft.com/sharepoint/v3/contenttype/forms"/>
  </ds:schemaRefs>
</ds:datastoreItem>
</file>

<file path=customXml/itemProps3.xml><?xml version="1.0" encoding="utf-8"?>
<ds:datastoreItem xmlns:ds="http://schemas.openxmlformats.org/officeDocument/2006/customXml" ds:itemID="{56C61ECB-84B3-4173-AE6B-D5FD622E9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1701e4-da5d-4d4d-a019-0870f2765aa2"/>
    <ds:schemaRef ds:uri="2dad66fe-72bf-4623-b2e2-d63030b954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1133</TotalTime>
  <Words>1443</Words>
  <Application>Microsoft Office PowerPoint</Application>
  <PresentationFormat>Widescreen</PresentationFormat>
  <Paragraphs>225</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Times New Roman</vt:lpstr>
      <vt:lpstr>Wingdings 3</vt:lpstr>
      <vt:lpstr>Ion Boardroom</vt:lpstr>
      <vt:lpstr>Armadale Academy</vt:lpstr>
      <vt:lpstr>Head Teacher, Armadale Academy</vt:lpstr>
      <vt:lpstr>Programme </vt:lpstr>
      <vt:lpstr>STUDENT SUPPORT AT ARMADALE ACADEMY</vt:lpstr>
      <vt:lpstr>Student Support Vision</vt:lpstr>
      <vt:lpstr>Wellbeing Indicators </vt:lpstr>
      <vt:lpstr>TRANSITIONS</vt:lpstr>
      <vt:lpstr>Transition Aim</vt:lpstr>
      <vt:lpstr>Partnership</vt:lpstr>
      <vt:lpstr>Transition Form </vt:lpstr>
      <vt:lpstr>Class Setting  </vt:lpstr>
      <vt:lpstr>  PARENT/CARER INFORMATION EVENING </vt:lpstr>
      <vt:lpstr>HALF DAY VISITS </vt:lpstr>
      <vt:lpstr>Role of Pastoral Support</vt:lpstr>
      <vt:lpstr>Role of Pastoral Support at Armadale Academy</vt:lpstr>
      <vt:lpstr>Support for Learrning</vt:lpstr>
      <vt:lpstr>Role of Support for Learning Department</vt:lpstr>
      <vt:lpstr>Type of Support</vt:lpstr>
      <vt:lpstr>Our Context</vt:lpstr>
      <vt:lpstr>Transition Feedback</vt:lpstr>
      <vt:lpstr>Transition Student Feedback 2022-23</vt:lpstr>
      <vt:lpstr>Transition Parent/Carer  Feedback 2022-23</vt:lpstr>
      <vt:lpstr>Keep in Touch – Reminder </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Armadale Academy</dc:title>
  <dc:creator>Ms Lewis</dc:creator>
  <cp:lastModifiedBy>Mrs Wade</cp:lastModifiedBy>
  <cp:revision>59</cp:revision>
  <dcterms:created xsi:type="dcterms:W3CDTF">2019-10-29T20:49:33Z</dcterms:created>
  <dcterms:modified xsi:type="dcterms:W3CDTF">2023-11-07T11:54:40Z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0x010100E1F0906277B072438E183BFB5E765ED3</vt:lpwstr>
  </property>
</Properties>
</file>